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D81FB-DC6F-1067-66D1-33ED5E8CC469}" v="762" dt="2025-02-24T03:26:23.199"/>
    <p1510:client id="{BDFD7546-7152-BB30-7B5D-B73259FC5C27}" v="31" dt="2025-02-23T19:53:06.105"/>
    <p1510:client id="{FD14719B-1CAA-C493-7FE6-F520C71344BA}" v="41" dt="2025-02-24T03:33:35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2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1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3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4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49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pherical Ball Joint Newton · Free photo on Pixabay">
            <a:extLst>
              <a:ext uri="{FF2B5EF4-FFF2-40B4-BE49-F238E27FC236}">
                <a16:creationId xmlns:a16="http://schemas.microsoft.com/office/drawing/2014/main" id="{AFFFDA14-D67E-A8AB-C013-C4B80BD0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7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677"/>
            <a:ext cx="12192000" cy="68526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ED2C8F3-E407-66F4-5257-37A4CEC5845C}"/>
              </a:ext>
            </a:extLst>
          </p:cNvPr>
          <p:cNvSpPr>
            <a:spLocks noGrp="1"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err="1">
                <a:solidFill>
                  <a:srgbClr val="FFFFFF"/>
                </a:solidFill>
              </a:rPr>
              <a:t>PhysiPlay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1D85A36-3871-7B4B-22B4-B512E19883C1}"/>
              </a:ext>
            </a:extLst>
          </p:cNvPr>
          <p:cNvSpPr>
            <a:spLocks noGrp="1"/>
          </p:cNvSpPr>
          <p:nvPr/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A revolutionary 2D physics simulator</a:t>
            </a:r>
          </a:p>
          <a:p>
            <a:r>
              <a:rPr lang="en-US">
                <a:solidFill>
                  <a:srgbClr val="FFFFFF"/>
                </a:solidFill>
              </a:rPr>
              <a:t>Team </a:t>
            </a:r>
            <a:r>
              <a:rPr lang="en-US">
                <a:solidFill>
                  <a:schemeClr val="accent4"/>
                </a:solidFill>
              </a:rPr>
              <a:t>GapeHorn123</a:t>
            </a:r>
            <a:r>
              <a:rPr lang="en-US">
                <a:solidFill>
                  <a:srgbClr val="FFFFFF"/>
                </a:solidFill>
              </a:rPr>
              <a:t>: Raiven Simbajon, Sunny Chen, Kevin Deng, Vinith Kanagaratnam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5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6FFCE-8A29-3641-6E15-C7DCC04F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Report - Raiven</a:t>
            </a:r>
          </a:p>
        </p:txBody>
      </p:sp>
      <p:pic>
        <p:nvPicPr>
          <p:cNvPr id="4" name="Content Placeholder 3" descr="A screenshot of a survey&#10;&#10;AI-generated content may be incorrect.">
            <a:extLst>
              <a:ext uri="{FF2B5EF4-FFF2-40B4-BE49-F238E27FC236}">
                <a16:creationId xmlns:a16="http://schemas.microsoft.com/office/drawing/2014/main" id="{CC9EC1AC-FE85-51EE-36F0-85D6E5107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18096"/>
            <a:ext cx="7188199" cy="46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85B9F-8D0C-0EF8-2EDD-3AFFB6A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3600"/>
              <a:t>Sprint Report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ADE97B-1228-9227-0DCE-AA8A506D9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/>
              <a:t>Vinith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8B27E7-05F1-70C4-44E5-3DA6391DC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356" y="846611"/>
            <a:ext cx="7422750" cy="54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5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920BE-47FB-492E-D293-5B796C61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Tasks assignment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8FB7D3-D95C-3A58-BDD9-891384E3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5778" y="943785"/>
            <a:ext cx="6215661" cy="55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4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3A269-1375-0C14-BF4A-41755634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4" name="Content Placeholder 3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C05B8CB3-66E7-851C-9440-28ED93146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543" y="643466"/>
            <a:ext cx="653224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1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4901-312D-6B98-BDC8-2DCA5DAD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Input/Output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85A803-6B5C-C107-0552-A9C7738FC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281659"/>
              </p:ext>
            </p:extLst>
          </p:nvPr>
        </p:nvGraphicFramePr>
        <p:xfrm>
          <a:off x="838200" y="1825625"/>
          <a:ext cx="10515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285090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47937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8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Drag-and-drop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objects in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2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Mouse clicking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 scenes, hierarchy expansion, start/stop simulation, edit/creation of one object's attribute.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Edit/Creation of one object's attribute (name, velocity)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4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Mouse scroll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Scroll through files or scroll through the inspector and hierarchy menu.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9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11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EBAEC-C792-50C4-5226-BE3FDD52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Wireframes and Mockups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8A9DA-40B1-E899-B515-70896241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66454"/>
            <a:ext cx="5614416" cy="3158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9F078-5E6F-0B8B-7E00-51BBDDB44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66454"/>
            <a:ext cx="5614416" cy="31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3DAB4-8F77-EA65-142E-AEA16370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Wireframes and Mockups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6814F-22EE-6B3E-9BB2-0DF969FF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96" y="2866453"/>
            <a:ext cx="5614416" cy="3158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15DA9-4407-DD8C-4991-871B38A1B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85" y="2866453"/>
            <a:ext cx="5614416" cy="31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4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42A2D9-BEA2-0D0B-7468-CFACA3DDA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F21B6-C6EF-8DBC-CA69-8352A2ED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Wireframes and Mockups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7CB01-1470-E14A-6F4A-AB1EB10E3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12" y="858525"/>
            <a:ext cx="2136882" cy="5211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BC9521-B99F-5023-0AC5-628FE4A6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781" y="858524"/>
            <a:ext cx="2136882" cy="52119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71424-C85B-8996-A7B2-C863F900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Report - Sunny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DA3714-9383-3C91-BBDA-E2EC12D1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904904"/>
            <a:ext cx="5536001" cy="29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E2B0C-D058-6524-6D10-5D91D91CB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F68FA2-BDA4-43A7-A46A-3B9925304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E670D-71FE-C62D-48BA-865EC7AC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Sprint Report - </a:t>
            </a:r>
            <a:r>
              <a:rPr lang="en-US" sz="5400" dirty="0"/>
              <a:t>Kevin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8F27FC-6C9B-0245-E5A4-D1A987F8A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695B64C-A694-CF6B-B60F-767BB40C9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6C1E028-ACFE-187A-0607-ACA02249B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355964-614F-A508-32A4-423E16B47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4B371DF-F27E-75A3-0844-B78C1BECB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2E29E3-3C96-9927-4BC0-575E3F1F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4E6AC4-8203-D61E-3F2D-0CE0F10F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45" y="1391603"/>
            <a:ext cx="6427470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Tasks assignment</vt:lpstr>
      <vt:lpstr>Class Diagram</vt:lpstr>
      <vt:lpstr>Sample Input/Output</vt:lpstr>
      <vt:lpstr>Wireframes and Mockups</vt:lpstr>
      <vt:lpstr>Wireframes and Mockups</vt:lpstr>
      <vt:lpstr>Wireframes and Mockups</vt:lpstr>
      <vt:lpstr>Sprint Report - Sunny</vt:lpstr>
      <vt:lpstr>Sprint Report - Kevin</vt:lpstr>
      <vt:lpstr>Sprint Report - Raiven</vt:lpstr>
      <vt:lpstr>Sprint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121</cp:revision>
  <dcterms:created xsi:type="dcterms:W3CDTF">2025-02-10T15:43:04Z</dcterms:created>
  <dcterms:modified xsi:type="dcterms:W3CDTF">2025-02-24T03:38:52Z</dcterms:modified>
</cp:coreProperties>
</file>