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3FB519-40AF-4527-875B-52DCCF8B476A}">
  <a:tblStyle styleId="{D83FB519-40AF-4527-875B-52DCCF8B47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c9cd00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c9cd00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0096d19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0096d19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891b9a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891b9a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891b9a1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891b9a1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891b9a1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891b9a1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a0096d195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a0096d195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bd00f80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bd00f80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c9cd00b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c9cd00b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891b9a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891b9a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cmag.com/reviews/image-line-fl-studio" TargetMode="External"/><Relationship Id="rId4" Type="http://schemas.openxmlformats.org/officeDocument/2006/relationships/hyperlink" Target="https://gisgeography.com/free-global-dem-data-sources/" TargetMode="External"/><Relationship Id="rId5" Type="http://schemas.openxmlformats.org/officeDocument/2006/relationships/hyperlink" Target="https://github.com/jongallant/CarSimul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 Studio Picture (by PCMag):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https://www.pcmag.com/reviews/image-line-fl-studio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 map Picture (by GISGeography):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https://gisgeography.com/free-global-dem-data-sources/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2D car simulator (by </a:t>
            </a:r>
            <a:r>
              <a:rPr lang="en-GB"/>
              <a:t>jongallat</a:t>
            </a:r>
            <a:r>
              <a:rPr lang="en-GB"/>
              <a:t>):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https://github.com/jongallant/CarSimulator</a:t>
            </a:r>
            <a:r>
              <a:rPr lang="en-GB"/>
              <a:t> </a:t>
            </a:r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58075" y="388575"/>
            <a:ext cx="8167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Idea Table (Summary)</a:t>
            </a:r>
            <a:endParaRPr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358075" y="11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{D83FB519-40AF-4527-875B-52DCCF8B476A}</a:tableStyleId>
              </a:tblPr>
              <a:tblGrid>
                <a:gridCol w="4153600"/>
                <a:gridCol w="4153600"/>
              </a:tblGrid>
              <a:tr h="48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Ideas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Arya Khosravi: Music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 where the user can create music out of sounds, audio files and modify the audio samples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Theodore Georgiou</a:t>
                      </a:r>
                      <a:r>
                        <a:rPr lang="en-GB"/>
                        <a:t>: </a:t>
                      </a:r>
                      <a:r>
                        <a:rPr lang="en-GB"/>
                        <a:t>Car simulator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Realistic car physics simulator that allows for 2 player races and physics values to be displayed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Alexander Little: Sign Language Translator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Translate sign language in real-time using the user’s camera.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Ahmet Yusuf Yildirim: 3D Terrain Generation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Using DEM maps to create an </a:t>
                      </a:r>
                      <a:r>
                        <a:rPr lang="en-GB"/>
                        <a:t>interactable</a:t>
                      </a:r>
                      <a:r>
                        <a:rPr lang="en-GB"/>
                        <a:t> 3D terrain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93925" y="89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simulator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55185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Involves physics learned in Mechanics (friction, torque,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Users can </a:t>
            </a:r>
            <a:r>
              <a:rPr lang="en-GB"/>
              <a:t>control the</a:t>
            </a:r>
            <a:r>
              <a:rPr lang="en-GB"/>
              <a:t> movement of a car on a selected 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energy of the car will be </a:t>
            </a:r>
            <a:r>
              <a:rPr lang="en-GB"/>
              <a:t>displayed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user can select type of vehicle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Two users can drive at the same time and the best time can be saved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HUD showing speed and other important physics values can be displayed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Simulates engine performance (horsepower and torque)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Gearbox simulation (automatic/manual)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Basic aero physics (downforce for race cars)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3712">
            <a:off x="6547381" y="159899"/>
            <a:ext cx="2847686" cy="201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Language Translator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/>
              <a:t>Image Recognition</a:t>
            </a:r>
            <a:r>
              <a:rPr lang="en-GB"/>
              <a:t>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Involves complex mathematical and computational concepts (image processing, neural networks, pattern recognition)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Uses machine learning to recognize and interpret sign language gestures in real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Displays the translated text or speak verbally using text-to-speech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Can incorporate physics of motion tracking to improve hand gesture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Would use OpenCV library as building the program from scratch is not </a:t>
            </a:r>
            <a:r>
              <a:rPr lang="en-GB"/>
              <a:t>feasible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However, OpenCV already provides too many features.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Mesh creator based on Google Maps DEM </a:t>
            </a:r>
            <a:r>
              <a:rPr lang="en-GB"/>
              <a:t>(Digital Elevation Model)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Using multiple APIs  to get the DEM map of a chosen area on earth (Google maps)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to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geophysics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studying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earthquakes, erosion, and gravity variations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Analyzing</a:t>
            </a:r>
            <a:r>
              <a:rPr lang="en-GB"/>
              <a:t> the DEM map pixel by pixel until we have a 2D array that contains the </a:t>
            </a:r>
            <a:r>
              <a:rPr lang="en-GB"/>
              <a:t>height</a:t>
            </a:r>
            <a:r>
              <a:rPr lang="en-GB"/>
              <a:t> of each pixel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Connecting these points with the help of an </a:t>
            </a:r>
            <a:r>
              <a:rPr lang="en-GB"/>
              <a:t>algorithm and creating faces between those points (Dijkstra or  A*).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Generating 3D elements such as rivers (fluids) and trees.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Generating shadows based on the light source (sun).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Allowing user interaction with the terrain (like Blender meshes).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Using bezier curves to smooth out the model.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665150" y="4295850"/>
            <a:ext cx="581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chosen due to complexity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825" y="3023300"/>
            <a:ext cx="2633327" cy="14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Chosen Idea: Music Creation App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557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Involves</a:t>
            </a:r>
            <a:r>
              <a:rPr lang="en-GB"/>
              <a:t> using complex </a:t>
            </a:r>
            <a:r>
              <a:rPr lang="en-GB"/>
              <a:t>fourier</a:t>
            </a:r>
            <a:r>
              <a:rPr lang="en-GB"/>
              <a:t> transformation algorithms to deconstruct each sound wave in a more complex sound wave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of different filtering algorithms to vary audio pitch, modify audio files, equalizers and amplitude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Implements different sound waves such as sin waves, square waves, saw waves,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to make music by ordinary people and professionals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GUI contains the audio files and tracks, as well as system usage, visualizers and a file management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Hardware integration for midi keyboards and regular keyboards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Ability</a:t>
            </a:r>
            <a:r>
              <a:rPr lang="en-GB"/>
              <a:t> to record your own audio in app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714">
            <a:off x="6818615" y="3529291"/>
            <a:ext cx="3158597" cy="1777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20800" y="1727750"/>
            <a:ext cx="7505700" cy="2787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 Audio processing/modification is </a:t>
            </a:r>
            <a:r>
              <a:rPr lang="en-GB"/>
              <a:t>relatively easy with fft (fast fourier transform) algorithms, as such is the algorithms for eq management, pitch adjust and other functions. Implementing such algorithms should take no more than 2 weeks max for each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Adding keyboard and audio device implementation is also easy, with or without libraries. This and a live audio recording system will allow seamless audio integration into a music track. This should take less than a week in total.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GUI is quite simple as well. The most difficult part is adding a snap feature and creating a distinct GUI from other music apps.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Audio cutting and modification is also easy considering it consists of removing data points from the imported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All in all, the project is more feasible than the other options for its simplicity and its uniqueness.</a:t>
            </a:r>
            <a:endParaRPr/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choice and why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20800" y="1651550"/>
            <a:ext cx="7505700" cy="27873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/>
              <a:t>Inputs:</a:t>
            </a:r>
            <a:r>
              <a:rPr lang="en-GB" sz="1600"/>
              <a:t> </a:t>
            </a:r>
            <a:r>
              <a:rPr lang="en-GB" sz="1600"/>
              <a:t>computer</a:t>
            </a:r>
            <a:r>
              <a:rPr lang="en-GB" sz="1600"/>
              <a:t> keyboard, midi controllers (maybe), mouse, audio files, live audio recording, </a:t>
            </a:r>
            <a:r>
              <a:rPr lang="en-GB" sz="1600"/>
              <a:t>synthesized</a:t>
            </a:r>
            <a:r>
              <a:rPr lang="en-GB" sz="1600"/>
              <a:t> sounds, instruments. Inputs will be done </a:t>
            </a:r>
            <a:r>
              <a:rPr lang="en-GB" sz="1600"/>
              <a:t>with</a:t>
            </a:r>
            <a:r>
              <a:rPr lang="en-GB" sz="1600"/>
              <a:t> sliders, </a:t>
            </a:r>
            <a:r>
              <a:rPr lang="en-GB" sz="1600"/>
              <a:t>menu</a:t>
            </a:r>
            <a:r>
              <a:rPr lang="en-GB" sz="1600"/>
              <a:t> buttons, knobs and custom GUI elements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/>
              <a:t>Outputs:</a:t>
            </a:r>
            <a:r>
              <a:rPr lang="en-GB" sz="1600"/>
              <a:t> music files/saved files, visualization, modified audio files (voice changer), stereo or mono output</a:t>
            </a:r>
            <a:endParaRPr sz="1600"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Inputs/Outputs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Parts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Parts that need to be implemented: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-Note Placement, Multiple Tracks, Audio Channels, Audio Synthesizer, BPM, Different Instruments, Custom Audio Files, Audio Recording, Pitch Modification, Sound Equalizer, Audio File Manipulation, 3D Visualizer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 this time, the task distribution is not set. We plan on </a:t>
            </a:r>
            <a:r>
              <a:rPr lang="en-GB"/>
              <a:t>splitting</a:t>
            </a:r>
            <a:r>
              <a:rPr lang="en-GB"/>
              <a:t> the project up in quarters (subject to change). This will be done in Deliverable 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