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40A8DA-3E2D-4B02-8765-913E79E655F9}">
  <a:tblStyle styleId="{A840A8DA-3E2D-4B02-8765-913E79E655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909a3c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909a3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f909a3c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f909a3c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909a3c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f909a3c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7038bdc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7038bdc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909a3c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f909a3c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Theodore Georgiou, Alexander Little, Arya Khosravi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00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703350" y="1551975"/>
            <a:ext cx="31359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Arya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096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loader GUI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FFT/Visualizer/Analyzer gui + code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Distortion/Bitcrush code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Threadpool/Jobs coding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14"/>
          <p:cNvSpPr txBox="1"/>
          <p:nvPr/>
        </p:nvSpPr>
        <p:spPr>
          <a:xfrm>
            <a:off x="4839250" y="1519125"/>
            <a:ext cx="30000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Theo</a:t>
            </a:r>
            <a:endParaRPr b="1" u="sng"/>
          </a:p>
          <a:p>
            <a:pPr indent="-317500" lvl="0" marL="609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Reverb plugin GUI +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Timeline pos/BPM GUI +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Phaser GUI +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Clips GUI + code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4839250" y="3283725"/>
            <a:ext cx="31359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Ahmet</a:t>
            </a:r>
            <a:endParaRPr b="1" u="sng"/>
          </a:p>
          <a:p>
            <a:pPr indent="-317500" lvl="0" marL="609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File loader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Synth GUI +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Stereo/multi-fx/chorus code</a:t>
            </a:r>
            <a:endParaRPr/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Drag and Drop code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1703350" y="3283725"/>
            <a:ext cx="30000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Alex</a:t>
            </a:r>
            <a:endParaRPr b="1" u="sng"/>
          </a:p>
          <a:p>
            <a:pPr indent="-317500" lvl="0" marL="609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Equalizer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Notes GUI +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Audio recording code</a:t>
            </a:r>
            <a:endParaRPr/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File saving/exporting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and Output Data Grid</a:t>
            </a:r>
            <a:endParaRPr/>
          </a:p>
        </p:txBody>
      </p:sp>
      <p:graphicFrame>
        <p:nvGraphicFramePr>
          <p:cNvPr id="144" name="Google Shape;144;p15"/>
          <p:cNvGraphicFramePr/>
          <p:nvPr/>
        </p:nvGraphicFramePr>
        <p:xfrm>
          <a:off x="819150" y="17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{A840A8DA-3E2D-4B02-8765-913E79E655F9}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Input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Audio file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Audio File appears on track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Synthesizer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Audio function with </a:t>
                      </a:r>
                      <a:r>
                        <a:rPr lang="en-GB"/>
                        <a:t>data points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Reverb parameters (knobs/sliders)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Audio with reverb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Instrument selection (buttons)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Ability to play notes of an instrument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Selected settings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Modified</a:t>
                      </a:r>
                      <a:r>
                        <a:rPr lang="en-GB"/>
                        <a:t> pitch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Play selected audio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Visualized audio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25" y="1388265"/>
            <a:ext cx="3917724" cy="351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650" y="1388275"/>
            <a:ext cx="3323856" cy="35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10" y="1472697"/>
            <a:ext cx="5882998" cy="33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6607">
            <a:off x="2147036" y="2271964"/>
            <a:ext cx="3251903" cy="182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86775">
            <a:off x="5081583" y="2050240"/>
            <a:ext cx="3742109" cy="253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2094450"/>
            <a:ext cx="1879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Board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974" y="554713"/>
            <a:ext cx="5687751" cy="40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