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68" r:id="rId8"/>
    <p:sldId id="260" r:id="rId9"/>
    <p:sldId id="264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F6FDE-6638-DE02-17A5-A2B8CA01A14F}" v="771" dt="2025-02-03T00:22:03.488"/>
    <p1510:client id="{1DAEDB19-A689-F9DE-8319-753FD78F7480}" v="2" dt="2025-02-03T00:30:43.622"/>
    <p1510:client id="{6CD8B082-87A4-4791-893B-FC3A0FCF50A0}" v="314" dt="2025-02-02T19:27:38.745"/>
    <p1510:client id="{8188BBAC-497E-4966-58CC-8BDE54BA2BF3}" v="33" dt="2025-02-03T00:34:40.945"/>
    <p1510:client id="{84623626-C58B-E5A3-56B8-0A91DB402527}" v="138" dt="2025-02-03T00:32:04.072"/>
    <p1510:client id="{877E6605-1FD1-F1BA-2C8E-68373D15D311}" v="660" dt="2025-02-02T18:03:28.680"/>
    <p1510:client id="{894EC19A-CC65-C746-A23D-1B1E8F6D7D56}" v="37" dt="2025-02-03T00:42:15.397"/>
    <p1510:client id="{8E3C4E64-10BB-2CC5-CBDE-056F23FB6706}" v="119" dt="2025-02-03T00:38:10.614"/>
    <p1510:client id="{CC980F19-6011-2FF8-2D52-37ECEBA427C1}" v="14" dt="2025-02-03T00:30:16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877E6605-1FD1-F1BA-2C8E-68373D15D311}"/>
    <pc:docChg chg="modSld">
      <pc:chgData name="Guest User" userId="" providerId="Windows Live" clId="Web-{877E6605-1FD1-F1BA-2C8E-68373D15D311}" dt="2025-02-02T18:03:28.680" v="341" actId="1076"/>
      <pc:docMkLst>
        <pc:docMk/>
      </pc:docMkLst>
      <pc:sldChg chg="addSp delSp modSp">
        <pc:chgData name="Guest User" userId="" providerId="Windows Live" clId="Web-{877E6605-1FD1-F1BA-2C8E-68373D15D311}" dt="2025-02-02T18:03:28.680" v="341" actId="1076"/>
        <pc:sldMkLst>
          <pc:docMk/>
          <pc:sldMk cId="2502915908" sldId="260"/>
        </pc:sldMkLst>
        <pc:spChg chg="del">
          <ac:chgData name="Guest User" userId="" providerId="Windows Live" clId="Web-{877E6605-1FD1-F1BA-2C8E-68373D15D311}" dt="2025-02-02T17:22:11.499" v="0"/>
          <ac:spMkLst>
            <pc:docMk/>
            <pc:sldMk cId="2502915908" sldId="260"/>
            <ac:spMk id="3" creationId="{83F55839-A378-40DE-BD0A-908F208D6134}"/>
          </ac:spMkLst>
        </pc:spChg>
        <pc:spChg chg="add del mod">
          <ac:chgData name="Guest User" userId="" providerId="Windows Live" clId="Web-{877E6605-1FD1-F1BA-2C8E-68373D15D311}" dt="2025-02-02T17:26:59.020" v="14"/>
          <ac:spMkLst>
            <pc:docMk/>
            <pc:sldMk cId="2502915908" sldId="260"/>
            <ac:spMk id="6" creationId="{90810E0C-67DE-CF7B-1AA5-609F03D9F5E8}"/>
          </ac:spMkLst>
        </pc:spChg>
        <pc:spChg chg="add mod">
          <ac:chgData name="Guest User" userId="" providerId="Windows Live" clId="Web-{877E6605-1FD1-F1BA-2C8E-68373D15D311}" dt="2025-02-02T18:03:28.680" v="341" actId="1076"/>
          <ac:spMkLst>
            <pc:docMk/>
            <pc:sldMk cId="2502915908" sldId="260"/>
            <ac:spMk id="7" creationId="{571DD39F-FAD1-C9E9-9F6C-C4DBC4493073}"/>
          </ac:spMkLst>
        </pc:spChg>
        <pc:picChg chg="add mod ord">
          <ac:chgData name="Guest User" userId="" providerId="Windows Live" clId="Web-{877E6605-1FD1-F1BA-2C8E-68373D15D311}" dt="2025-02-02T17:22:18.140" v="2" actId="1076"/>
          <ac:picMkLst>
            <pc:docMk/>
            <pc:sldMk cId="2502915908" sldId="260"/>
            <ac:picMk id="4" creationId="{6A4F584F-A27E-257D-54CB-93D6ABAF2B94}"/>
          </ac:picMkLst>
        </pc:picChg>
        <pc:picChg chg="add mod">
          <ac:chgData name="Guest User" userId="" providerId="Windows Live" clId="Web-{877E6605-1FD1-F1BA-2C8E-68373D15D311}" dt="2025-02-02T17:25:38.763" v="9" actId="1076"/>
          <ac:picMkLst>
            <pc:docMk/>
            <pc:sldMk cId="2502915908" sldId="260"/>
            <ac:picMk id="5" creationId="{F69C697E-E904-D0E6-A83E-B72A01757682}"/>
          </ac:picMkLst>
        </pc:picChg>
      </pc:sldChg>
    </pc:docChg>
  </pc:docChgLst>
  <pc:docChgLst>
    <pc:chgData name="Guest User" providerId="Windows Live" clId="Web-{8E3C4E64-10BB-2CC5-CBDE-056F23FB6706}"/>
    <pc:docChg chg="modSld">
      <pc:chgData name="Guest User" userId="" providerId="Windows Live" clId="Web-{8E3C4E64-10BB-2CC5-CBDE-056F23FB6706}" dt="2025-02-03T00:38:10.614" v="101" actId="20577"/>
      <pc:docMkLst>
        <pc:docMk/>
      </pc:docMkLst>
      <pc:sldChg chg="addSp modSp">
        <pc:chgData name="Guest User" userId="" providerId="Windows Live" clId="Web-{8E3C4E64-10BB-2CC5-CBDE-056F23FB6706}" dt="2025-02-03T00:30:02.612" v="23" actId="20577"/>
        <pc:sldMkLst>
          <pc:docMk/>
          <pc:sldMk cId="2502915908" sldId="260"/>
        </pc:sldMkLst>
        <pc:spChg chg="add mod">
          <ac:chgData name="Guest User" userId="" providerId="Windows Live" clId="Web-{8E3C4E64-10BB-2CC5-CBDE-056F23FB6706}" dt="2025-02-03T00:27:20.898" v="12" actId="1076"/>
          <ac:spMkLst>
            <pc:docMk/>
            <pc:sldMk cId="2502915908" sldId="260"/>
            <ac:spMk id="3" creationId="{FDD1E782-F8E8-50EB-2C54-709BAA95D6A8}"/>
          </ac:spMkLst>
        </pc:spChg>
        <pc:spChg chg="mod">
          <ac:chgData name="Guest User" userId="" providerId="Windows Live" clId="Web-{8E3C4E64-10BB-2CC5-CBDE-056F23FB6706}" dt="2025-02-03T00:30:02.612" v="23" actId="20577"/>
          <ac:spMkLst>
            <pc:docMk/>
            <pc:sldMk cId="2502915908" sldId="260"/>
            <ac:spMk id="7" creationId="{571DD39F-FAD1-C9E9-9F6C-C4DBC4493073}"/>
          </ac:spMkLst>
        </pc:spChg>
        <pc:picChg chg="mod modCrop">
          <ac:chgData name="Guest User" userId="" providerId="Windows Live" clId="Web-{8E3C4E64-10BB-2CC5-CBDE-056F23FB6706}" dt="2025-02-02T19:47:38.286" v="5"/>
          <ac:picMkLst>
            <pc:docMk/>
            <pc:sldMk cId="2502915908" sldId="260"/>
            <ac:picMk id="4" creationId="{6A4F584F-A27E-257D-54CB-93D6ABAF2B94}"/>
          </ac:picMkLst>
        </pc:picChg>
      </pc:sldChg>
      <pc:sldChg chg="modSp">
        <pc:chgData name="Guest User" userId="" providerId="Windows Live" clId="Web-{8E3C4E64-10BB-2CC5-CBDE-056F23FB6706}" dt="2025-02-03T00:38:10.614" v="101" actId="20577"/>
        <pc:sldMkLst>
          <pc:docMk/>
          <pc:sldMk cId="2826409338" sldId="264"/>
        </pc:sldMkLst>
        <pc:spChg chg="mod">
          <ac:chgData name="Guest User" userId="" providerId="Windows Live" clId="Web-{8E3C4E64-10BB-2CC5-CBDE-056F23FB6706}" dt="2025-02-03T00:38:10.614" v="101" actId="20577"/>
          <ac:spMkLst>
            <pc:docMk/>
            <pc:sldMk cId="2826409338" sldId="264"/>
            <ac:spMk id="3" creationId="{A47FDB24-CEDF-D228-68EF-E6B65E58DF49}"/>
          </ac:spMkLst>
        </pc:spChg>
      </pc:sldChg>
      <pc:sldChg chg="addSp modSp">
        <pc:chgData name="Guest User" userId="" providerId="Windows Live" clId="Web-{8E3C4E64-10BB-2CC5-CBDE-056F23FB6706}" dt="2025-02-03T00:27:33.008" v="16" actId="1076"/>
        <pc:sldMkLst>
          <pc:docMk/>
          <pc:sldMk cId="1263578823" sldId="268"/>
        </pc:sldMkLst>
        <pc:spChg chg="add mod">
          <ac:chgData name="Guest User" userId="" providerId="Windows Live" clId="Web-{8E3C4E64-10BB-2CC5-CBDE-056F23FB6706}" dt="2025-02-03T00:27:33.008" v="16" actId="1076"/>
          <ac:spMkLst>
            <pc:docMk/>
            <pc:sldMk cId="1263578823" sldId="268"/>
            <ac:spMk id="4" creationId="{60F356A0-74D2-CEA5-AEB4-F91D26813D2A}"/>
          </ac:spMkLst>
        </pc:spChg>
      </pc:sldChg>
    </pc:docChg>
  </pc:docChgLst>
  <pc:docChgLst>
    <pc:chgData name="Mark Moutter" userId="033ff00815296fa2" providerId="LiveId" clId="{6CD8B082-87A4-4791-893B-FC3A0FCF50A0}"/>
    <pc:docChg chg="custSel addSld delSld modSld">
      <pc:chgData name="Mark Moutter" userId="033ff00815296fa2" providerId="LiveId" clId="{6CD8B082-87A4-4791-893B-FC3A0FCF50A0}" dt="2025-02-02T19:27:38.745" v="746" actId="20577"/>
      <pc:docMkLst>
        <pc:docMk/>
      </pc:docMkLst>
      <pc:sldChg chg="modSp mod">
        <pc:chgData name="Mark Moutter" userId="033ff00815296fa2" providerId="LiveId" clId="{6CD8B082-87A4-4791-893B-FC3A0FCF50A0}" dt="2025-02-02T17:04:44.851" v="230" actId="20577"/>
        <pc:sldMkLst>
          <pc:docMk/>
          <pc:sldMk cId="2508924433" sldId="259"/>
        </pc:sldMkLst>
        <pc:spChg chg="mod">
          <ac:chgData name="Mark Moutter" userId="033ff00815296fa2" providerId="LiveId" clId="{6CD8B082-87A4-4791-893B-FC3A0FCF50A0}" dt="2025-02-02T17:04:44.851" v="230" actId="20577"/>
          <ac:spMkLst>
            <pc:docMk/>
            <pc:sldMk cId="2508924433" sldId="259"/>
            <ac:spMk id="3" creationId="{4B80A8ED-BCD6-4F5D-AFB6-37E1EA949412}"/>
          </ac:spMkLst>
        </pc:spChg>
      </pc:sldChg>
      <pc:sldChg chg="modSp mod">
        <pc:chgData name="Mark Moutter" userId="033ff00815296fa2" providerId="LiveId" clId="{6CD8B082-87A4-4791-893B-FC3A0FCF50A0}" dt="2025-02-02T17:07:57.621" v="420" actId="20577"/>
        <pc:sldMkLst>
          <pc:docMk/>
          <pc:sldMk cId="2697998111" sldId="261"/>
        </pc:sldMkLst>
        <pc:spChg chg="mod">
          <ac:chgData name="Mark Moutter" userId="033ff00815296fa2" providerId="LiveId" clId="{6CD8B082-87A4-4791-893B-FC3A0FCF50A0}" dt="2025-02-02T17:07:57.621" v="420" actId="20577"/>
          <ac:spMkLst>
            <pc:docMk/>
            <pc:sldMk cId="2697998111" sldId="261"/>
            <ac:spMk id="3" creationId="{390D9A11-AC46-4444-A2BD-690FB8DF94AD}"/>
          </ac:spMkLst>
        </pc:spChg>
      </pc:sldChg>
      <pc:sldChg chg="del">
        <pc:chgData name="Mark Moutter" userId="033ff00815296fa2" providerId="LiveId" clId="{6CD8B082-87A4-4791-893B-FC3A0FCF50A0}" dt="2025-02-02T17:08:50.309" v="433" actId="47"/>
        <pc:sldMkLst>
          <pc:docMk/>
          <pc:sldMk cId="1899935585" sldId="262"/>
        </pc:sldMkLst>
      </pc:sldChg>
      <pc:sldChg chg="modSp new mod">
        <pc:chgData name="Mark Moutter" userId="033ff00815296fa2" providerId="LiveId" clId="{6CD8B082-87A4-4791-893B-FC3A0FCF50A0}" dt="2025-02-02T19:27:38.745" v="746" actId="20577"/>
        <pc:sldMkLst>
          <pc:docMk/>
          <pc:sldMk cId="2826409338" sldId="264"/>
        </pc:sldMkLst>
        <pc:spChg chg="mod">
          <ac:chgData name="Mark Moutter" userId="033ff00815296fa2" providerId="LiveId" clId="{6CD8B082-87A4-4791-893B-FC3A0FCF50A0}" dt="2025-02-02T17:08:43.382" v="432" actId="20577"/>
          <ac:spMkLst>
            <pc:docMk/>
            <pc:sldMk cId="2826409338" sldId="264"/>
            <ac:spMk id="2" creationId="{D069EAAB-C45B-9275-95B1-94B1AF471DE9}"/>
          </ac:spMkLst>
        </pc:spChg>
        <pc:spChg chg="mod">
          <ac:chgData name="Mark Moutter" userId="033ff00815296fa2" providerId="LiveId" clId="{6CD8B082-87A4-4791-893B-FC3A0FCF50A0}" dt="2025-02-02T19:27:38.745" v="746" actId="20577"/>
          <ac:spMkLst>
            <pc:docMk/>
            <pc:sldMk cId="2826409338" sldId="264"/>
            <ac:spMk id="3" creationId="{A47FDB24-CEDF-D228-68EF-E6B65E58DF49}"/>
          </ac:spMkLst>
        </pc:spChg>
      </pc:sldChg>
      <pc:sldChg chg="modSp new mod">
        <pc:chgData name="Mark Moutter" userId="033ff00815296fa2" providerId="LiveId" clId="{6CD8B082-87A4-4791-893B-FC3A0FCF50A0}" dt="2025-02-02T19:20:13.324" v="645" actId="20577"/>
        <pc:sldMkLst>
          <pc:docMk/>
          <pc:sldMk cId="1640888697" sldId="265"/>
        </pc:sldMkLst>
        <pc:spChg chg="mod">
          <ac:chgData name="Mark Moutter" userId="033ff00815296fa2" providerId="LiveId" clId="{6CD8B082-87A4-4791-893B-FC3A0FCF50A0}" dt="2025-02-02T19:19:42.729" v="461" actId="20577"/>
          <ac:spMkLst>
            <pc:docMk/>
            <pc:sldMk cId="1640888697" sldId="265"/>
            <ac:spMk id="2" creationId="{972E0FE7-24C8-0248-1B39-848E2DA299E3}"/>
          </ac:spMkLst>
        </pc:spChg>
        <pc:spChg chg="mod">
          <ac:chgData name="Mark Moutter" userId="033ff00815296fa2" providerId="LiveId" clId="{6CD8B082-87A4-4791-893B-FC3A0FCF50A0}" dt="2025-02-02T19:20:13.324" v="645" actId="20577"/>
          <ac:spMkLst>
            <pc:docMk/>
            <pc:sldMk cId="1640888697" sldId="265"/>
            <ac:spMk id="3" creationId="{998EAEC4-43BE-BA07-4811-AE21D7042D86}"/>
          </ac:spMkLst>
        </pc:spChg>
      </pc:sldChg>
    </pc:docChg>
  </pc:docChgLst>
  <pc:docChgLst>
    <pc:chgData name="Utilisateur invité" providerId="Windows Live" clId="Web-{84623626-C58B-E5A3-56B8-0A91DB402527}"/>
    <pc:docChg chg="modSld">
      <pc:chgData name="Utilisateur invité" userId="" providerId="Windows Live" clId="Web-{84623626-C58B-E5A3-56B8-0A91DB402527}" dt="2025-02-03T00:32:04.072" v="134" actId="20577"/>
      <pc:docMkLst>
        <pc:docMk/>
      </pc:docMkLst>
      <pc:sldChg chg="modSp">
        <pc:chgData name="Utilisateur invité" userId="" providerId="Windows Live" clId="Web-{84623626-C58B-E5A3-56B8-0A91DB402527}" dt="2025-02-03T00:29:48.817" v="95" actId="20577"/>
        <pc:sldMkLst>
          <pc:docMk/>
          <pc:sldMk cId="2508924433" sldId="259"/>
        </pc:sldMkLst>
        <pc:spChg chg="mod">
          <ac:chgData name="Utilisateur invité" userId="" providerId="Windows Live" clId="Web-{84623626-C58B-E5A3-56B8-0A91DB402527}" dt="2025-02-03T00:29:48.817" v="95" actId="20577"/>
          <ac:spMkLst>
            <pc:docMk/>
            <pc:sldMk cId="2508924433" sldId="259"/>
            <ac:spMk id="3" creationId="{4B80A8ED-BCD6-4F5D-AFB6-37E1EA949412}"/>
          </ac:spMkLst>
        </pc:spChg>
      </pc:sldChg>
      <pc:sldChg chg="modSp">
        <pc:chgData name="Utilisateur invité" userId="" providerId="Windows Live" clId="Web-{84623626-C58B-E5A3-56B8-0A91DB402527}" dt="2025-02-03T00:32:04.072" v="134" actId="20577"/>
        <pc:sldMkLst>
          <pc:docMk/>
          <pc:sldMk cId="2826409338" sldId="264"/>
        </pc:sldMkLst>
        <pc:spChg chg="mod">
          <ac:chgData name="Utilisateur invité" userId="" providerId="Windows Live" clId="Web-{84623626-C58B-E5A3-56B8-0A91DB402527}" dt="2025-02-03T00:32:04.072" v="134" actId="20577"/>
          <ac:spMkLst>
            <pc:docMk/>
            <pc:sldMk cId="2826409338" sldId="264"/>
            <ac:spMk id="3" creationId="{A47FDB24-CEDF-D228-68EF-E6B65E58DF49}"/>
          </ac:spMkLst>
        </pc:spChg>
      </pc:sldChg>
      <pc:sldChg chg="modSp">
        <pc:chgData name="Utilisateur invité" userId="" providerId="Windows Live" clId="Web-{84623626-C58B-E5A3-56B8-0A91DB402527}" dt="2025-02-03T00:29:41.395" v="89" actId="20577"/>
        <pc:sldMkLst>
          <pc:docMk/>
          <pc:sldMk cId="1263578823" sldId="268"/>
        </pc:sldMkLst>
        <pc:spChg chg="mod">
          <ac:chgData name="Utilisateur invité" userId="" providerId="Windows Live" clId="Web-{84623626-C58B-E5A3-56B8-0A91DB402527}" dt="2025-02-03T00:29:41.395" v="89" actId="20577"/>
          <ac:spMkLst>
            <pc:docMk/>
            <pc:sldMk cId="1263578823" sldId="268"/>
            <ac:spMk id="3" creationId="{A3DCD588-0E92-7CAF-F6AA-559CC7383A58}"/>
          </ac:spMkLst>
        </pc:spChg>
      </pc:sldChg>
    </pc:docChg>
  </pc:docChgLst>
  <pc:docChgLst>
    <pc:chgData name="Guest User" providerId="Windows Live" clId="Web-{8188BBAC-497E-4966-58CC-8BDE54BA2BF3}"/>
    <pc:docChg chg="modSld">
      <pc:chgData name="Guest User" userId="" providerId="Windows Live" clId="Web-{8188BBAC-497E-4966-58CC-8BDE54BA2BF3}" dt="2025-02-03T00:34:40.945" v="28"/>
      <pc:docMkLst>
        <pc:docMk/>
      </pc:docMkLst>
      <pc:sldChg chg="addSp delSp">
        <pc:chgData name="Guest User" userId="" providerId="Windows Live" clId="Web-{8188BBAC-497E-4966-58CC-8BDE54BA2BF3}" dt="2025-02-03T00:32:30.617" v="22"/>
        <pc:sldMkLst>
          <pc:docMk/>
          <pc:sldMk cId="2502915908" sldId="260"/>
        </pc:sldMkLst>
        <pc:spChg chg="del">
          <ac:chgData name="Guest User" userId="" providerId="Windows Live" clId="Web-{8188BBAC-497E-4966-58CC-8BDE54BA2BF3}" dt="2025-02-03T00:32:19.070" v="19"/>
          <ac:spMkLst>
            <pc:docMk/>
            <pc:sldMk cId="2502915908" sldId="260"/>
            <ac:spMk id="3" creationId="{FDD1E782-F8E8-50EB-2C54-709BAA95D6A8}"/>
          </ac:spMkLst>
        </pc:spChg>
        <pc:spChg chg="add del">
          <ac:chgData name="Guest User" userId="" providerId="Windows Live" clId="Web-{8188BBAC-497E-4966-58CC-8BDE54BA2BF3}" dt="2025-02-03T00:32:24.633" v="21"/>
          <ac:spMkLst>
            <pc:docMk/>
            <pc:sldMk cId="2502915908" sldId="260"/>
            <ac:spMk id="6" creationId="{FDD1E782-F8E8-50EB-2C54-709BAA95D6A8}"/>
          </ac:spMkLst>
        </pc:spChg>
        <pc:spChg chg="add">
          <ac:chgData name="Guest User" userId="" providerId="Windows Live" clId="Web-{8188BBAC-497E-4966-58CC-8BDE54BA2BF3}" dt="2025-02-03T00:32:30.617" v="22"/>
          <ac:spMkLst>
            <pc:docMk/>
            <pc:sldMk cId="2502915908" sldId="260"/>
            <ac:spMk id="10" creationId="{21AEABD5-AE29-C36F-95ED-8B1B16A7E39D}"/>
          </ac:spMkLst>
        </pc:spChg>
      </pc:sldChg>
      <pc:sldChg chg="addSp">
        <pc:chgData name="Guest User" userId="" providerId="Windows Live" clId="Web-{8188BBAC-497E-4966-58CC-8BDE54BA2BF3}" dt="2025-02-03T00:34:39.836" v="27"/>
        <pc:sldMkLst>
          <pc:docMk/>
          <pc:sldMk cId="2697998111" sldId="261"/>
        </pc:sldMkLst>
        <pc:spChg chg="add">
          <ac:chgData name="Guest User" userId="" providerId="Windows Live" clId="Web-{8188BBAC-497E-4966-58CC-8BDE54BA2BF3}" dt="2025-02-03T00:34:39.836" v="27"/>
          <ac:spMkLst>
            <pc:docMk/>
            <pc:sldMk cId="2697998111" sldId="261"/>
            <ac:spMk id="6" creationId="{F2305838-4F55-2459-E9B4-F16CB5B66064}"/>
          </ac:spMkLst>
        </pc:spChg>
      </pc:sldChg>
      <pc:sldChg chg="addSp modSp">
        <pc:chgData name="Guest User" userId="" providerId="Windows Live" clId="Web-{8188BBAC-497E-4966-58CC-8BDE54BA2BF3}" dt="2025-02-03T00:34:33.351" v="26" actId="20577"/>
        <pc:sldMkLst>
          <pc:docMk/>
          <pc:sldMk cId="2826409338" sldId="264"/>
        </pc:sldMkLst>
        <pc:spChg chg="mod">
          <ac:chgData name="Guest User" userId="" providerId="Windows Live" clId="Web-{8188BBAC-497E-4966-58CC-8BDE54BA2BF3}" dt="2025-02-03T00:31:52.336" v="18" actId="20577"/>
          <ac:spMkLst>
            <pc:docMk/>
            <pc:sldMk cId="2826409338" sldId="264"/>
            <ac:spMk id="3" creationId="{A47FDB24-CEDF-D228-68EF-E6B65E58DF49}"/>
          </ac:spMkLst>
        </pc:spChg>
        <pc:spChg chg="add mod">
          <ac:chgData name="Guest User" userId="" providerId="Windows Live" clId="Web-{8188BBAC-497E-4966-58CC-8BDE54BA2BF3}" dt="2025-02-03T00:34:33.351" v="26" actId="20577"/>
          <ac:spMkLst>
            <pc:docMk/>
            <pc:sldMk cId="2826409338" sldId="264"/>
            <ac:spMk id="6" creationId="{E50AF53D-61DA-FF42-7772-63D674363D21}"/>
          </ac:spMkLst>
        </pc:spChg>
      </pc:sldChg>
      <pc:sldChg chg="addSp">
        <pc:chgData name="Guest User" userId="" providerId="Windows Live" clId="Web-{8188BBAC-497E-4966-58CC-8BDE54BA2BF3}" dt="2025-02-03T00:34:40.945" v="28"/>
        <pc:sldMkLst>
          <pc:docMk/>
          <pc:sldMk cId="1906945914" sldId="267"/>
        </pc:sldMkLst>
        <pc:spChg chg="add">
          <ac:chgData name="Guest User" userId="" providerId="Windows Live" clId="Web-{8188BBAC-497E-4966-58CC-8BDE54BA2BF3}" dt="2025-02-03T00:34:40.945" v="28"/>
          <ac:spMkLst>
            <pc:docMk/>
            <pc:sldMk cId="1906945914" sldId="267"/>
            <ac:spMk id="4" creationId="{6233F80B-B0A8-7618-3850-52F01E7254D2}"/>
          </ac:spMkLst>
        </pc:spChg>
      </pc:sldChg>
    </pc:docChg>
  </pc:docChgLst>
  <pc:docChgLst>
    <pc:chgData name="Michael Lulic" userId="e1e3aa726355b6da" providerId="Windows Live" clId="Web-{244E0EBE-D8B8-4166-8965-A65F2BFBB919}"/>
    <pc:docChg chg="modSld">
      <pc:chgData name="Michael Lulic" userId="e1e3aa726355b6da" providerId="Windows Live" clId="Web-{244E0EBE-D8B8-4166-8965-A65F2BFBB919}" dt="2025-01-30T15:03:26.986" v="8" actId="20577"/>
      <pc:docMkLst>
        <pc:docMk/>
      </pc:docMkLst>
      <pc:sldChg chg="modSp">
        <pc:chgData name="Michael Lulic" userId="e1e3aa726355b6da" providerId="Windows Live" clId="Web-{244E0EBE-D8B8-4166-8965-A65F2BFBB919}" dt="2025-01-30T15:02:50.127" v="7" actId="20577"/>
        <pc:sldMkLst>
          <pc:docMk/>
          <pc:sldMk cId="3346645357" sldId="256"/>
        </pc:sldMkLst>
        <pc:spChg chg="mod">
          <ac:chgData name="Michael Lulic" userId="e1e3aa726355b6da" providerId="Windows Live" clId="Web-{244E0EBE-D8B8-4166-8965-A65F2BFBB919}" dt="2025-01-30T15:02:50.127" v="7" actId="20577"/>
          <ac:spMkLst>
            <pc:docMk/>
            <pc:sldMk cId="3346645357" sldId="256"/>
            <ac:spMk id="3" creationId="{096884FA-C90F-46DE-9D7B-6B49566DA56F}"/>
          </ac:spMkLst>
        </pc:spChg>
      </pc:sldChg>
      <pc:sldChg chg="modSp">
        <pc:chgData name="Michael Lulic" userId="e1e3aa726355b6da" providerId="Windows Live" clId="Web-{244E0EBE-D8B8-4166-8965-A65F2BFBB919}" dt="2025-01-30T15:03:26.986" v="8" actId="20577"/>
        <pc:sldMkLst>
          <pc:docMk/>
          <pc:sldMk cId="2502915908" sldId="260"/>
        </pc:sldMkLst>
        <pc:spChg chg="mod">
          <ac:chgData name="Michael Lulic" userId="e1e3aa726355b6da" providerId="Windows Live" clId="Web-{244E0EBE-D8B8-4166-8965-A65F2BFBB919}" dt="2025-01-30T15:03:26.986" v="8" actId="20577"/>
          <ac:spMkLst>
            <pc:docMk/>
            <pc:sldMk cId="2502915908" sldId="260"/>
            <ac:spMk id="2" creationId="{DAA837E5-140F-4A09-8D00-1251BDD1F9C4}"/>
          </ac:spMkLst>
        </pc:spChg>
      </pc:sldChg>
    </pc:docChg>
  </pc:docChgLst>
  <pc:docChgLst>
    <pc:chgData name="Guest User" providerId="Windows Live" clId="Web-{CC980F19-6011-2FF8-2D52-37ECEBA427C1}"/>
    <pc:docChg chg="modSld">
      <pc:chgData name="Guest User" userId="" providerId="Windows Live" clId="Web-{CC980F19-6011-2FF8-2D52-37ECEBA427C1}" dt="2025-02-03T00:30:16.365" v="12" actId="20577"/>
      <pc:docMkLst>
        <pc:docMk/>
      </pc:docMkLst>
      <pc:sldChg chg="modSp">
        <pc:chgData name="Guest User" userId="" providerId="Windows Live" clId="Web-{CC980F19-6011-2FF8-2D52-37ECEBA427C1}" dt="2025-02-03T00:30:16.365" v="12" actId="20577"/>
        <pc:sldMkLst>
          <pc:docMk/>
          <pc:sldMk cId="3346645357" sldId="256"/>
        </pc:sldMkLst>
        <pc:spChg chg="mod">
          <ac:chgData name="Guest User" userId="" providerId="Windows Live" clId="Web-{CC980F19-6011-2FF8-2D52-37ECEBA427C1}" dt="2025-02-03T00:30:16.365" v="12" actId="20577"/>
          <ac:spMkLst>
            <pc:docMk/>
            <pc:sldMk cId="3346645357" sldId="256"/>
            <ac:spMk id="3" creationId="{096884FA-C90F-46DE-9D7B-6B49566DA56F}"/>
          </ac:spMkLst>
        </pc:spChg>
      </pc:sldChg>
      <pc:sldChg chg="modSp">
        <pc:chgData name="Guest User" userId="" providerId="Windows Live" clId="Web-{CC980F19-6011-2FF8-2D52-37ECEBA427C1}" dt="2025-02-03T00:28:07.365" v="7" actId="1076"/>
        <pc:sldMkLst>
          <pc:docMk/>
          <pc:sldMk cId="2502915908" sldId="260"/>
        </pc:sldMkLst>
        <pc:spChg chg="mod">
          <ac:chgData name="Guest User" userId="" providerId="Windows Live" clId="Web-{CC980F19-6011-2FF8-2D52-37ECEBA427C1}" dt="2025-02-03T00:28:07.365" v="7" actId="1076"/>
          <ac:spMkLst>
            <pc:docMk/>
            <pc:sldMk cId="2502915908" sldId="260"/>
            <ac:spMk id="3" creationId="{FDD1E782-F8E8-50EB-2C54-709BAA95D6A8}"/>
          </ac:spMkLst>
        </pc:spChg>
      </pc:sldChg>
      <pc:sldChg chg="modSp">
        <pc:chgData name="Guest User" userId="" providerId="Windows Live" clId="Web-{CC980F19-6011-2FF8-2D52-37ECEBA427C1}" dt="2025-02-03T00:29:53.662" v="10" actId="20577"/>
        <pc:sldMkLst>
          <pc:docMk/>
          <pc:sldMk cId="2826409338" sldId="264"/>
        </pc:sldMkLst>
        <pc:spChg chg="mod">
          <ac:chgData name="Guest User" userId="" providerId="Windows Live" clId="Web-{CC980F19-6011-2FF8-2D52-37ECEBA427C1}" dt="2025-02-03T00:29:53.662" v="10" actId="20577"/>
          <ac:spMkLst>
            <pc:docMk/>
            <pc:sldMk cId="2826409338" sldId="264"/>
            <ac:spMk id="3" creationId="{A47FDB24-CEDF-D228-68EF-E6B65E58DF49}"/>
          </ac:spMkLst>
        </pc:spChg>
      </pc:sldChg>
      <pc:sldChg chg="addSp delSp modSp">
        <pc:chgData name="Guest User" userId="" providerId="Windows Live" clId="Web-{CC980F19-6011-2FF8-2D52-37ECEBA427C1}" dt="2025-02-03T00:28:28.974" v="8" actId="1076"/>
        <pc:sldMkLst>
          <pc:docMk/>
          <pc:sldMk cId="1263578823" sldId="268"/>
        </pc:sldMkLst>
        <pc:spChg chg="add del mod">
          <ac:chgData name="Guest User" userId="" providerId="Windows Live" clId="Web-{CC980F19-6011-2FF8-2D52-37ECEBA427C1}" dt="2025-02-03T00:28:28.974" v="8" actId="1076"/>
          <ac:spMkLst>
            <pc:docMk/>
            <pc:sldMk cId="1263578823" sldId="268"/>
            <ac:spMk id="4" creationId="{60F356A0-74D2-CEA5-AEB4-F91D26813D2A}"/>
          </ac:spMkLst>
        </pc:spChg>
        <pc:spChg chg="add del">
          <ac:chgData name="Guest User" userId="" providerId="Windows Live" clId="Web-{CC980F19-6011-2FF8-2D52-37ECEBA427C1}" dt="2025-02-03T00:27:57.958" v="3"/>
          <ac:spMkLst>
            <pc:docMk/>
            <pc:sldMk cId="1263578823" sldId="268"/>
            <ac:spMk id="9" creationId="{787D7212-78A9-04C0-E69B-F4CB435B7E84}"/>
          </ac:spMkLst>
        </pc:spChg>
      </pc:sldChg>
    </pc:docChg>
  </pc:docChgLst>
  <pc:docChgLst>
    <pc:chgData name="Guest User" providerId="Windows Live" clId="Web-{077F6FDE-6638-DE02-17A5-A2B8CA01A14F}"/>
    <pc:docChg chg="addSld delSld modSld">
      <pc:chgData name="Guest User" userId="" providerId="Windows Live" clId="Web-{077F6FDE-6638-DE02-17A5-A2B8CA01A14F}" dt="2025-02-03T00:22:03.488" v="758"/>
      <pc:docMkLst>
        <pc:docMk/>
      </pc:docMkLst>
      <pc:sldChg chg="addSp delSp modSp">
        <pc:chgData name="Guest User" userId="" providerId="Windows Live" clId="Web-{077F6FDE-6638-DE02-17A5-A2B8CA01A14F}" dt="2025-02-03T00:06:09.924" v="685" actId="1076"/>
        <pc:sldMkLst>
          <pc:docMk/>
          <pc:sldMk cId="3346645357" sldId="256"/>
        </pc:sldMkLst>
        <pc:spChg chg="mod ord">
          <ac:chgData name="Guest User" userId="" providerId="Windows Live" clId="Web-{077F6FDE-6638-DE02-17A5-A2B8CA01A14F}" dt="2025-02-03T00:04:49.955" v="679" actId="20577"/>
          <ac:spMkLst>
            <pc:docMk/>
            <pc:sldMk cId="3346645357" sldId="256"/>
            <ac:spMk id="2" creationId="{D7DD45D7-7261-487E-A3AF-4C9751B60B22}"/>
          </ac:spMkLst>
        </pc:spChg>
        <pc:spChg chg="mod">
          <ac:chgData name="Guest User" userId="" providerId="Windows Live" clId="Web-{077F6FDE-6638-DE02-17A5-A2B8CA01A14F}" dt="2025-02-02T23:10:45.978" v="19" actId="20577"/>
          <ac:spMkLst>
            <pc:docMk/>
            <pc:sldMk cId="3346645357" sldId="256"/>
            <ac:spMk id="3" creationId="{096884FA-C90F-46DE-9D7B-6B49566DA56F}"/>
          </ac:spMkLst>
        </pc:spChg>
        <pc:spChg chg="add del mod">
          <ac:chgData name="Guest User" userId="" providerId="Windows Live" clId="Web-{077F6FDE-6638-DE02-17A5-A2B8CA01A14F}" dt="2025-02-03T00:03:17.940" v="677"/>
          <ac:spMkLst>
            <pc:docMk/>
            <pc:sldMk cId="3346645357" sldId="256"/>
            <ac:spMk id="6" creationId="{C25D0151-0BB4-FCD3-1BCC-A63D7DF7EE80}"/>
          </ac:spMkLst>
        </pc:spChg>
        <pc:picChg chg="add mod">
          <ac:chgData name="Guest User" userId="" providerId="Windows Live" clId="Web-{077F6FDE-6638-DE02-17A5-A2B8CA01A14F}" dt="2025-02-02T23:51:33.584" v="615"/>
          <ac:picMkLst>
            <pc:docMk/>
            <pc:sldMk cId="3346645357" sldId="256"/>
            <ac:picMk id="4" creationId="{F88EA611-9C19-AD22-F2B9-DB97CE678A3B}"/>
          </ac:picMkLst>
        </pc:picChg>
        <pc:picChg chg="add mod">
          <ac:chgData name="Guest User" userId="" providerId="Windows Live" clId="Web-{077F6FDE-6638-DE02-17A5-A2B8CA01A14F}" dt="2025-02-03T00:02:51.534" v="675" actId="1076"/>
          <ac:picMkLst>
            <pc:docMk/>
            <pc:sldMk cId="3346645357" sldId="256"/>
            <ac:picMk id="5" creationId="{2C9A6C58-314C-B569-28A9-AC843CDD53B2}"/>
          </ac:picMkLst>
        </pc:picChg>
        <pc:picChg chg="add mod ord">
          <ac:chgData name="Guest User" userId="" providerId="Windows Live" clId="Web-{077F6FDE-6638-DE02-17A5-A2B8CA01A14F}" dt="2025-02-03T00:06:09.924" v="685" actId="1076"/>
          <ac:picMkLst>
            <pc:docMk/>
            <pc:sldMk cId="3346645357" sldId="256"/>
            <ac:picMk id="8" creationId="{749382A4-0285-FEB1-4041-87A89477F85C}"/>
          </ac:picMkLst>
        </pc:picChg>
      </pc:sldChg>
      <pc:sldChg chg="addSp delSp modSp">
        <pc:chgData name="Guest User" userId="" providerId="Windows Live" clId="Web-{077F6FDE-6638-DE02-17A5-A2B8CA01A14F}" dt="2025-02-03T00:09:35.345" v="722"/>
        <pc:sldMkLst>
          <pc:docMk/>
          <pc:sldMk cId="3283738528" sldId="257"/>
        </pc:sldMkLst>
        <pc:spChg chg="mod">
          <ac:chgData name="Guest User" userId="" providerId="Windows Live" clId="Web-{077F6FDE-6638-DE02-17A5-A2B8CA01A14F}" dt="2025-02-02T23:12:15.900" v="46" actId="20577"/>
          <ac:spMkLst>
            <pc:docMk/>
            <pc:sldMk cId="3283738528" sldId="257"/>
            <ac:spMk id="3" creationId="{67DC3C00-C302-4BC7-8E4C-7ED304CC8377}"/>
          </ac:spMkLst>
        </pc:spChg>
        <pc:spChg chg="add del mod">
          <ac:chgData name="Guest User" userId="" providerId="Windows Live" clId="Web-{077F6FDE-6638-DE02-17A5-A2B8CA01A14F}" dt="2025-02-03T00:07:19.862" v="694"/>
          <ac:spMkLst>
            <pc:docMk/>
            <pc:sldMk cId="3283738528" sldId="257"/>
            <ac:spMk id="7" creationId="{58222B51-97F4-C71B-0346-6597AF449384}"/>
          </ac:spMkLst>
        </pc:spChg>
        <pc:spChg chg="add del mod">
          <ac:chgData name="Guest User" userId="" providerId="Windows Live" clId="Web-{077F6FDE-6638-DE02-17A5-A2B8CA01A14F}" dt="2025-02-03T00:08:52.627" v="711"/>
          <ac:spMkLst>
            <pc:docMk/>
            <pc:sldMk cId="3283738528" sldId="257"/>
            <ac:spMk id="11" creationId="{AF3E3290-A459-117F-E30A-294FF3FD8DEC}"/>
          </ac:spMkLst>
        </pc:spChg>
        <pc:spChg chg="add del mod">
          <ac:chgData name="Guest User" userId="" providerId="Windows Live" clId="Web-{077F6FDE-6638-DE02-17A5-A2B8CA01A14F}" dt="2025-02-03T00:09:19.877" v="718"/>
          <ac:spMkLst>
            <pc:docMk/>
            <pc:sldMk cId="3283738528" sldId="257"/>
            <ac:spMk id="14" creationId="{5C814EC6-355E-6540-2E7C-341627B55C45}"/>
          </ac:spMkLst>
        </pc:spChg>
        <pc:picChg chg="add">
          <ac:chgData name="Guest User" userId="" providerId="Windows Live" clId="Web-{077F6FDE-6638-DE02-17A5-A2B8CA01A14F}" dt="2025-02-02T23:51:43.131" v="617"/>
          <ac:picMkLst>
            <pc:docMk/>
            <pc:sldMk cId="3283738528" sldId="257"/>
            <ac:picMk id="5" creationId="{51405015-2453-65A9-F460-B069E33AFCFE}"/>
          </ac:picMkLst>
        </pc:picChg>
        <pc:picChg chg="add del mod">
          <ac:chgData name="Guest User" userId="" providerId="Windows Live" clId="Web-{077F6FDE-6638-DE02-17A5-A2B8CA01A14F}" dt="2025-02-03T00:07:23.549" v="696"/>
          <ac:picMkLst>
            <pc:docMk/>
            <pc:sldMk cId="3283738528" sldId="257"/>
            <ac:picMk id="6" creationId="{9D644BC6-CCFD-4492-E772-2792CE0F3D1B}"/>
          </ac:picMkLst>
        </pc:picChg>
        <pc:picChg chg="add mod">
          <ac:chgData name="Guest User" userId="" providerId="Windows Live" clId="Web-{077F6FDE-6638-DE02-17A5-A2B8CA01A14F}" dt="2025-02-03T00:07:57.361" v="700" actId="1076"/>
          <ac:picMkLst>
            <pc:docMk/>
            <pc:sldMk cId="3283738528" sldId="257"/>
            <ac:picMk id="9" creationId="{ED84F097-C516-26E4-AC34-D26C819B9945}"/>
          </ac:picMkLst>
        </pc:picChg>
        <pc:picChg chg="add mod">
          <ac:chgData name="Guest User" userId="" providerId="Windows Live" clId="Web-{077F6FDE-6638-DE02-17A5-A2B8CA01A14F}" dt="2025-02-03T00:08:49.642" v="710" actId="1076"/>
          <ac:picMkLst>
            <pc:docMk/>
            <pc:sldMk cId="3283738528" sldId="257"/>
            <ac:picMk id="10" creationId="{6AC25CE6-4D0B-B3D4-E8D9-63416DBEEDD8}"/>
          </ac:picMkLst>
        </pc:picChg>
        <pc:picChg chg="add mod ord">
          <ac:chgData name="Guest User" userId="" providerId="Windows Live" clId="Web-{077F6FDE-6638-DE02-17A5-A2B8CA01A14F}" dt="2025-02-03T00:09:35.345" v="722"/>
          <ac:picMkLst>
            <pc:docMk/>
            <pc:sldMk cId="3283738528" sldId="257"/>
            <ac:picMk id="13" creationId="{72604B44-7878-557A-D303-26ACFC214D68}"/>
          </ac:picMkLst>
        </pc:picChg>
      </pc:sldChg>
      <pc:sldChg chg="addSp delSp modSp">
        <pc:chgData name="Guest User" userId="" providerId="Windows Live" clId="Web-{077F6FDE-6638-DE02-17A5-A2B8CA01A14F}" dt="2025-02-03T00:10:01.673" v="723" actId="1076"/>
        <pc:sldMkLst>
          <pc:docMk/>
          <pc:sldMk cId="591312963" sldId="258"/>
        </pc:sldMkLst>
        <pc:spChg chg="mod">
          <ac:chgData name="Guest User" userId="" providerId="Windows Live" clId="Web-{077F6FDE-6638-DE02-17A5-A2B8CA01A14F}" dt="2025-02-03T00:10:01.673" v="723" actId="1076"/>
          <ac:spMkLst>
            <pc:docMk/>
            <pc:sldMk cId="591312963" sldId="258"/>
            <ac:spMk id="2" creationId="{A4633264-66D3-4325-9103-A3B52FA989F2}"/>
          </ac:spMkLst>
        </pc:spChg>
        <pc:spChg chg="mod">
          <ac:chgData name="Guest User" userId="" providerId="Windows Live" clId="Web-{077F6FDE-6638-DE02-17A5-A2B8CA01A14F}" dt="2025-02-02T22:53:08.983" v="16" actId="1076"/>
          <ac:spMkLst>
            <pc:docMk/>
            <pc:sldMk cId="591312963" sldId="258"/>
            <ac:spMk id="3" creationId="{5DCCA6A7-E9A6-4C87-8E4B-EAE104DEE0A6}"/>
          </ac:spMkLst>
        </pc:spChg>
        <pc:spChg chg="add del mod">
          <ac:chgData name="Guest User" userId="" providerId="Windows Live" clId="Web-{077F6FDE-6638-DE02-17A5-A2B8CA01A14F}" dt="2025-02-02T23:54:14.396" v="623"/>
          <ac:spMkLst>
            <pc:docMk/>
            <pc:sldMk cId="591312963" sldId="258"/>
            <ac:spMk id="7" creationId="{4E7B4A68-6F29-69C6-0265-6F006ABF5E1C}"/>
          </ac:spMkLst>
        </pc:spChg>
        <pc:picChg chg="add mod">
          <ac:chgData name="Guest User" userId="" providerId="Windows Live" clId="Web-{077F6FDE-6638-DE02-17A5-A2B8CA01A14F}" dt="2025-02-02T22:52:30.968" v="10" actId="1076"/>
          <ac:picMkLst>
            <pc:docMk/>
            <pc:sldMk cId="591312963" sldId="258"/>
            <ac:picMk id="4" creationId="{BB9BC844-A814-676D-391A-2ACDD047785D}"/>
          </ac:picMkLst>
        </pc:picChg>
        <pc:picChg chg="add del">
          <ac:chgData name="Guest User" userId="" providerId="Windows Live" clId="Web-{077F6FDE-6638-DE02-17A5-A2B8CA01A14F}" dt="2025-02-02T23:52:01.396" v="619"/>
          <ac:picMkLst>
            <pc:docMk/>
            <pc:sldMk cId="591312963" sldId="258"/>
            <ac:picMk id="6" creationId="{7A7D8F00-6DA4-49EF-64B3-5A32D54B01B1}"/>
          </ac:picMkLst>
        </pc:picChg>
        <pc:picChg chg="add del mod">
          <ac:chgData name="Guest User" userId="" providerId="Windows Live" clId="Web-{077F6FDE-6638-DE02-17A5-A2B8CA01A14F}" dt="2025-02-02T23:56:45.504" v="636"/>
          <ac:picMkLst>
            <pc:docMk/>
            <pc:sldMk cId="591312963" sldId="258"/>
            <ac:picMk id="8" creationId="{0F2A449B-0DCC-2088-74CD-CD6CB7C5559E}"/>
          </ac:picMkLst>
        </pc:picChg>
        <pc:picChg chg="add mod">
          <ac:chgData name="Guest User" userId="" providerId="Windows Live" clId="Web-{077F6FDE-6638-DE02-17A5-A2B8CA01A14F}" dt="2025-02-02T23:58:22.754" v="646" actId="1076"/>
          <ac:picMkLst>
            <pc:docMk/>
            <pc:sldMk cId="591312963" sldId="258"/>
            <ac:picMk id="9" creationId="{A8920EEA-8B7F-7DD7-5509-1BCA32E12934}"/>
          </ac:picMkLst>
        </pc:picChg>
      </pc:sldChg>
      <pc:sldChg chg="addSp modSp">
        <pc:chgData name="Guest User" userId="" providerId="Windows Live" clId="Web-{077F6FDE-6638-DE02-17A5-A2B8CA01A14F}" dt="2025-02-02T23:58:30.957" v="647"/>
        <pc:sldMkLst>
          <pc:docMk/>
          <pc:sldMk cId="2508924433" sldId="259"/>
        </pc:sldMkLst>
        <pc:spChg chg="mod">
          <ac:chgData name="Guest User" userId="" providerId="Windows Live" clId="Web-{077F6FDE-6638-DE02-17A5-A2B8CA01A14F}" dt="2025-02-02T23:16:44.695" v="212" actId="20577"/>
          <ac:spMkLst>
            <pc:docMk/>
            <pc:sldMk cId="2508924433" sldId="259"/>
            <ac:spMk id="3" creationId="{4B80A8ED-BCD6-4F5D-AFB6-37E1EA949412}"/>
          </ac:spMkLst>
        </pc:spChg>
        <pc:picChg chg="add">
          <ac:chgData name="Guest User" userId="" providerId="Windows Live" clId="Web-{077F6FDE-6638-DE02-17A5-A2B8CA01A14F}" dt="2025-02-02T23:58:30.957" v="647"/>
          <ac:picMkLst>
            <pc:docMk/>
            <pc:sldMk cId="2508924433" sldId="259"/>
            <ac:picMk id="5" creationId="{3C028AB9-7A2B-9568-B4D4-21EB9E0B4D38}"/>
          </ac:picMkLst>
        </pc:picChg>
      </pc:sldChg>
      <pc:sldChg chg="addSp delSp modSp">
        <pc:chgData name="Guest User" userId="" providerId="Windows Live" clId="Web-{077F6FDE-6638-DE02-17A5-A2B8CA01A14F}" dt="2025-02-02T23:57:42.801" v="645"/>
        <pc:sldMkLst>
          <pc:docMk/>
          <pc:sldMk cId="2502915908" sldId="260"/>
        </pc:sldMkLst>
        <pc:spChg chg="add del">
          <ac:chgData name="Guest User" userId="" providerId="Windows Live" clId="Web-{077F6FDE-6638-DE02-17A5-A2B8CA01A14F}" dt="2025-02-02T23:57:42.504" v="644"/>
          <ac:spMkLst>
            <pc:docMk/>
            <pc:sldMk cId="2502915908" sldId="260"/>
            <ac:spMk id="6" creationId="{5ADA3E20-7BA4-354F-9248-DDFB4963D22C}"/>
          </ac:spMkLst>
        </pc:spChg>
        <pc:spChg chg="mod">
          <ac:chgData name="Guest User" userId="" providerId="Windows Live" clId="Web-{077F6FDE-6638-DE02-17A5-A2B8CA01A14F}" dt="2025-02-02T23:19:31.853" v="258" actId="20577"/>
          <ac:spMkLst>
            <pc:docMk/>
            <pc:sldMk cId="2502915908" sldId="260"/>
            <ac:spMk id="7" creationId="{571DD39F-FAD1-C9E9-9F6C-C4DBC4493073}"/>
          </ac:spMkLst>
        </pc:spChg>
        <pc:spChg chg="add">
          <ac:chgData name="Guest User" userId="" providerId="Windows Live" clId="Web-{077F6FDE-6638-DE02-17A5-A2B8CA01A14F}" dt="2025-02-02T23:57:42.801" v="645"/>
          <ac:spMkLst>
            <pc:docMk/>
            <pc:sldMk cId="2502915908" sldId="260"/>
            <ac:spMk id="9" creationId="{E9610B30-8301-F1E5-5244-25FF2B54719D}"/>
          </ac:spMkLst>
        </pc:spChg>
      </pc:sldChg>
      <pc:sldChg chg="addSp modSp">
        <pc:chgData name="Guest User" userId="" providerId="Windows Live" clId="Web-{077F6FDE-6638-DE02-17A5-A2B8CA01A14F}" dt="2025-02-03T00:21:15.326" v="749" actId="20577"/>
        <pc:sldMkLst>
          <pc:docMk/>
          <pc:sldMk cId="2697998111" sldId="261"/>
        </pc:sldMkLst>
        <pc:spChg chg="mod">
          <ac:chgData name="Guest User" userId="" providerId="Windows Live" clId="Web-{077F6FDE-6638-DE02-17A5-A2B8CA01A14F}" dt="2025-02-03T00:21:15.326" v="749" actId="20577"/>
          <ac:spMkLst>
            <pc:docMk/>
            <pc:sldMk cId="2697998111" sldId="261"/>
            <ac:spMk id="3" creationId="{390D9A11-AC46-4444-A2BD-690FB8DF94AD}"/>
          </ac:spMkLst>
        </pc:spChg>
        <pc:picChg chg="add">
          <ac:chgData name="Guest User" userId="" providerId="Windows Live" clId="Web-{077F6FDE-6638-DE02-17A5-A2B8CA01A14F}" dt="2025-02-02T23:59:39.035" v="656"/>
          <ac:picMkLst>
            <pc:docMk/>
            <pc:sldMk cId="2697998111" sldId="261"/>
            <ac:picMk id="5" creationId="{EEE7FA72-96F8-1793-3628-DE69A18A69B2}"/>
          </ac:picMkLst>
        </pc:picChg>
      </pc:sldChg>
      <pc:sldChg chg="addSp modSp">
        <pc:chgData name="Guest User" userId="" providerId="Windows Live" clId="Web-{077F6FDE-6638-DE02-17A5-A2B8CA01A14F}" dt="2025-02-03T00:06:25.159" v="686" actId="1076"/>
        <pc:sldMkLst>
          <pc:docMk/>
          <pc:sldMk cId="2276166444" sldId="263"/>
        </pc:sldMkLst>
        <pc:picChg chg="add">
          <ac:chgData name="Guest User" userId="" providerId="Windows Live" clId="Web-{077F6FDE-6638-DE02-17A5-A2B8CA01A14F}" dt="2025-02-02T23:51:40.943" v="616"/>
          <ac:picMkLst>
            <pc:docMk/>
            <pc:sldMk cId="2276166444" sldId="263"/>
            <ac:picMk id="4" creationId="{1226728D-8929-A652-9814-23875EC3DAB7}"/>
          </ac:picMkLst>
        </pc:picChg>
        <pc:picChg chg="mod">
          <ac:chgData name="Guest User" userId="" providerId="Windows Live" clId="Web-{077F6FDE-6638-DE02-17A5-A2B8CA01A14F}" dt="2025-02-03T00:06:25.159" v="686" actId="1076"/>
          <ac:picMkLst>
            <pc:docMk/>
            <pc:sldMk cId="2276166444" sldId="263"/>
            <ac:picMk id="7" creationId="{5F46DE5B-A55D-4115-B73D-9A3F322BE863}"/>
          </ac:picMkLst>
        </pc:picChg>
      </pc:sldChg>
      <pc:sldChg chg="addSp delSp modSp">
        <pc:chgData name="Guest User" userId="" providerId="Windows Live" clId="Web-{077F6FDE-6638-DE02-17A5-A2B8CA01A14F}" dt="2025-02-02T23:59:34.644" v="655" actId="1076"/>
        <pc:sldMkLst>
          <pc:docMk/>
          <pc:sldMk cId="2826409338" sldId="264"/>
        </pc:sldMkLst>
        <pc:spChg chg="mod">
          <ac:chgData name="Guest User" userId="" providerId="Windows Live" clId="Web-{077F6FDE-6638-DE02-17A5-A2B8CA01A14F}" dt="2025-02-02T23:46:51.101" v="605" actId="20577"/>
          <ac:spMkLst>
            <pc:docMk/>
            <pc:sldMk cId="2826409338" sldId="264"/>
            <ac:spMk id="3" creationId="{A47FDB24-CEDF-D228-68EF-E6B65E58DF49}"/>
          </ac:spMkLst>
        </pc:spChg>
        <pc:picChg chg="add del mod">
          <ac:chgData name="Guest User" userId="" providerId="Windows Live" clId="Web-{077F6FDE-6638-DE02-17A5-A2B8CA01A14F}" dt="2025-02-02T23:59:00.879" v="651"/>
          <ac:picMkLst>
            <pc:docMk/>
            <pc:sldMk cId="2826409338" sldId="264"/>
            <ac:picMk id="4" creationId="{DDC5D9ED-AD21-B33B-E6F8-FA5136E77F8F}"/>
          </ac:picMkLst>
        </pc:picChg>
        <pc:picChg chg="add mod">
          <ac:chgData name="Guest User" userId="" providerId="Windows Live" clId="Web-{077F6FDE-6638-DE02-17A5-A2B8CA01A14F}" dt="2025-02-02T23:59:34.644" v="655" actId="1076"/>
          <ac:picMkLst>
            <pc:docMk/>
            <pc:sldMk cId="2826409338" sldId="264"/>
            <ac:picMk id="5" creationId="{97C71A95-42F4-1F4C-16B2-10C5DF1BD894}"/>
          </ac:picMkLst>
        </pc:picChg>
      </pc:sldChg>
      <pc:sldChg chg="addSp delSp modSp">
        <pc:chgData name="Guest User" userId="" providerId="Windows Live" clId="Web-{077F6FDE-6638-DE02-17A5-A2B8CA01A14F}" dt="2025-02-03T00:17:57.109" v="739" actId="1076"/>
        <pc:sldMkLst>
          <pc:docMk/>
          <pc:sldMk cId="1640888697" sldId="265"/>
        </pc:sldMkLst>
        <pc:spChg chg="mod">
          <ac:chgData name="Guest User" userId="" providerId="Windows Live" clId="Web-{077F6FDE-6638-DE02-17A5-A2B8CA01A14F}" dt="2025-02-02T23:19:09.447" v="254" actId="20577"/>
          <ac:spMkLst>
            <pc:docMk/>
            <pc:sldMk cId="1640888697" sldId="265"/>
            <ac:spMk id="3" creationId="{998EAEC4-43BE-BA07-4811-AE21D7042D86}"/>
          </ac:spMkLst>
        </pc:spChg>
        <pc:spChg chg="add del mod">
          <ac:chgData name="Guest User" userId="" providerId="Windows Live" clId="Web-{077F6FDE-6638-DE02-17A5-A2B8CA01A14F}" dt="2025-02-03T00:11:46.501" v="730"/>
          <ac:spMkLst>
            <pc:docMk/>
            <pc:sldMk cId="1640888697" sldId="265"/>
            <ac:spMk id="8" creationId="{9979E5FE-ECE5-E19A-1A70-080EA17332FD}"/>
          </ac:spMkLst>
        </pc:spChg>
        <pc:picChg chg="add">
          <ac:chgData name="Guest User" userId="" providerId="Windows Live" clId="Web-{077F6FDE-6638-DE02-17A5-A2B8CA01A14F}" dt="2025-02-02T23:58:33.394" v="648"/>
          <ac:picMkLst>
            <pc:docMk/>
            <pc:sldMk cId="1640888697" sldId="265"/>
            <ac:picMk id="5" creationId="{4DCB77B8-C78F-8A0A-ED84-8DB393152F22}"/>
          </ac:picMkLst>
        </pc:picChg>
        <pc:picChg chg="add del mod">
          <ac:chgData name="Guest User" userId="" providerId="Windows Live" clId="Web-{077F6FDE-6638-DE02-17A5-A2B8CA01A14F}" dt="2025-02-03T00:11:16.704" v="725"/>
          <ac:picMkLst>
            <pc:docMk/>
            <pc:sldMk cId="1640888697" sldId="265"/>
            <ac:picMk id="6" creationId="{55E8C7CE-E864-1F96-767E-C9BF4EC7055A}"/>
          </ac:picMkLst>
        </pc:picChg>
        <pc:picChg chg="add del mod">
          <ac:chgData name="Guest User" userId="" providerId="Windows Live" clId="Web-{077F6FDE-6638-DE02-17A5-A2B8CA01A14F}" dt="2025-02-03T00:11:46.501" v="731"/>
          <ac:picMkLst>
            <pc:docMk/>
            <pc:sldMk cId="1640888697" sldId="265"/>
            <ac:picMk id="7" creationId="{2493B990-F109-3E42-A0C2-CC3C048C75DF}"/>
          </ac:picMkLst>
        </pc:picChg>
        <pc:picChg chg="add mod">
          <ac:chgData name="Guest User" userId="" providerId="Windows Live" clId="Web-{077F6FDE-6638-DE02-17A5-A2B8CA01A14F}" dt="2025-02-03T00:14:48.359" v="735" actId="1076"/>
          <ac:picMkLst>
            <pc:docMk/>
            <pc:sldMk cId="1640888697" sldId="265"/>
            <ac:picMk id="10" creationId="{92B05546-7ABB-51C6-46CC-73A04055CFC1}"/>
          </ac:picMkLst>
        </pc:picChg>
        <pc:picChg chg="add mod">
          <ac:chgData name="Guest User" userId="" providerId="Windows Live" clId="Web-{077F6FDE-6638-DE02-17A5-A2B8CA01A14F}" dt="2025-02-03T00:17:57.109" v="739" actId="1076"/>
          <ac:picMkLst>
            <pc:docMk/>
            <pc:sldMk cId="1640888697" sldId="265"/>
            <ac:picMk id="11" creationId="{D42357AC-C086-2F6A-75E9-7400672A2A6F}"/>
          </ac:picMkLst>
        </pc:picChg>
      </pc:sldChg>
      <pc:sldChg chg="new del">
        <pc:chgData name="Guest User" userId="" providerId="Windows Live" clId="Web-{077F6FDE-6638-DE02-17A5-A2B8CA01A14F}" dt="2025-02-02T23:20:28.087" v="261"/>
        <pc:sldMkLst>
          <pc:docMk/>
          <pc:sldMk cId="1058327877" sldId="266"/>
        </pc:sldMkLst>
      </pc:sldChg>
      <pc:sldChg chg="addSp delSp modSp add replId">
        <pc:chgData name="Guest User" userId="" providerId="Windows Live" clId="Web-{077F6FDE-6638-DE02-17A5-A2B8CA01A14F}" dt="2025-02-03T00:22:03.488" v="758"/>
        <pc:sldMkLst>
          <pc:docMk/>
          <pc:sldMk cId="1906945914" sldId="267"/>
        </pc:sldMkLst>
        <pc:spChg chg="mod">
          <ac:chgData name="Guest User" userId="" providerId="Windows Live" clId="Web-{077F6FDE-6638-DE02-17A5-A2B8CA01A14F}" dt="2025-02-02T23:21:14.165" v="269" actId="1076"/>
          <ac:spMkLst>
            <pc:docMk/>
            <pc:sldMk cId="1906945914" sldId="267"/>
            <ac:spMk id="2" creationId="{DF81DA9B-D4FD-5C64-046E-2705C0D1FE44}"/>
          </ac:spMkLst>
        </pc:spChg>
        <pc:spChg chg="del">
          <ac:chgData name="Guest User" userId="" providerId="Windows Live" clId="Web-{077F6FDE-6638-DE02-17A5-A2B8CA01A14F}" dt="2025-02-02T23:20:39.822" v="262"/>
          <ac:spMkLst>
            <pc:docMk/>
            <pc:sldMk cId="1906945914" sldId="267"/>
            <ac:spMk id="3" creationId="{AB61B781-2A7D-F5AC-2B96-F824B61D7002}"/>
          </ac:spMkLst>
        </pc:spChg>
        <pc:spChg chg="add del mod">
          <ac:chgData name="Guest User" userId="" providerId="Windows Live" clId="Web-{077F6FDE-6638-DE02-17A5-A2B8CA01A14F}" dt="2025-02-02T23:20:43.868" v="263"/>
          <ac:spMkLst>
            <pc:docMk/>
            <pc:sldMk cId="1906945914" sldId="267"/>
            <ac:spMk id="5" creationId="{0EC2A28F-9B98-65AE-37AA-C0339556B04B}"/>
          </ac:spMkLst>
        </pc:spChg>
        <pc:picChg chg="add">
          <ac:chgData name="Guest User" userId="" providerId="Windows Live" clId="Web-{077F6FDE-6638-DE02-17A5-A2B8CA01A14F}" dt="2025-02-02T23:59:40.222" v="657"/>
          <ac:picMkLst>
            <pc:docMk/>
            <pc:sldMk cId="1906945914" sldId="267"/>
            <ac:picMk id="7" creationId="{FE2B77E9-0BE4-BCDD-D379-649CB1F6D5FA}"/>
          </ac:picMkLst>
        </pc:picChg>
        <pc:picChg chg="add mod ord">
          <ac:chgData name="Guest User" userId="" providerId="Windows Live" clId="Web-{077F6FDE-6638-DE02-17A5-A2B8CA01A14F}" dt="2025-02-03T00:22:03.488" v="758"/>
          <ac:picMkLst>
            <pc:docMk/>
            <pc:sldMk cId="1906945914" sldId="267"/>
            <ac:picMk id="8" creationId="{3F4C2167-F99E-B9F0-AE11-0620D828F759}"/>
          </ac:picMkLst>
        </pc:picChg>
      </pc:sldChg>
      <pc:sldChg chg="new del">
        <pc:chgData name="Guest User" userId="" providerId="Windows Live" clId="Web-{077F6FDE-6638-DE02-17A5-A2B8CA01A14F}" dt="2025-02-02T23:21:31.634" v="271"/>
        <pc:sldMkLst>
          <pc:docMk/>
          <pc:sldMk cId="848813378" sldId="268"/>
        </pc:sldMkLst>
      </pc:sldChg>
      <pc:sldChg chg="addSp delSp modSp add replId">
        <pc:chgData name="Guest User" userId="" providerId="Windows Live" clId="Web-{077F6FDE-6638-DE02-17A5-A2B8CA01A14F}" dt="2025-02-03T00:20:48.733" v="747" actId="14100"/>
        <pc:sldMkLst>
          <pc:docMk/>
          <pc:sldMk cId="1263578823" sldId="268"/>
        </pc:sldMkLst>
        <pc:spChg chg="mod">
          <ac:chgData name="Guest User" userId="" providerId="Windows Live" clId="Web-{077F6FDE-6638-DE02-17A5-A2B8CA01A14F}" dt="2025-02-02T23:21:46.728" v="287" actId="20577"/>
          <ac:spMkLst>
            <pc:docMk/>
            <pc:sldMk cId="1263578823" sldId="268"/>
            <ac:spMk id="2" creationId="{37FC147C-19E6-A568-5632-95B676A8C136}"/>
          </ac:spMkLst>
        </pc:spChg>
        <pc:spChg chg="mod">
          <ac:chgData name="Guest User" userId="" providerId="Windows Live" clId="Web-{077F6FDE-6638-DE02-17A5-A2B8CA01A14F}" dt="2025-02-02T23:24:39.617" v="354" actId="20577"/>
          <ac:spMkLst>
            <pc:docMk/>
            <pc:sldMk cId="1263578823" sldId="268"/>
            <ac:spMk id="3" creationId="{A3DCD588-0E92-7CAF-F6AA-559CC7383A58}"/>
          </ac:spMkLst>
        </pc:spChg>
        <pc:spChg chg="add del mod">
          <ac:chgData name="Guest User" userId="" providerId="Windows Live" clId="Web-{077F6FDE-6638-DE02-17A5-A2B8CA01A14F}" dt="2025-02-02T23:55:10.895" v="631"/>
          <ac:spMkLst>
            <pc:docMk/>
            <pc:sldMk cId="1263578823" sldId="268"/>
            <ac:spMk id="4" creationId="{4E7B4A68-6F29-69C6-0265-6F006ABF5E1C}"/>
          </ac:spMkLst>
        </pc:spChg>
        <pc:spChg chg="add mod">
          <ac:chgData name="Guest User" userId="" providerId="Windows Live" clId="Web-{077F6FDE-6638-DE02-17A5-A2B8CA01A14F}" dt="2025-02-02T23:57:37.801" v="643" actId="14100"/>
          <ac:spMkLst>
            <pc:docMk/>
            <pc:sldMk cId="1263578823" sldId="268"/>
            <ac:spMk id="5" creationId="{4E7B4A68-6F29-69C6-0265-6F006ABF5E1C}"/>
          </ac:spMkLst>
        </pc:spChg>
        <pc:picChg chg="add mod">
          <ac:chgData name="Guest User" userId="" providerId="Windows Live" clId="Web-{077F6FDE-6638-DE02-17A5-A2B8CA01A14F}" dt="2025-02-03T00:20:16.764" v="744" actId="1076"/>
          <ac:picMkLst>
            <pc:docMk/>
            <pc:sldMk cId="1263578823" sldId="268"/>
            <ac:picMk id="6" creationId="{E17F8C93-2780-1720-A5C8-90AE53D6C743}"/>
          </ac:picMkLst>
        </pc:picChg>
        <pc:picChg chg="add mod">
          <ac:chgData name="Guest User" userId="" providerId="Windows Live" clId="Web-{077F6FDE-6638-DE02-17A5-A2B8CA01A14F}" dt="2025-02-03T00:20:48.733" v="747" actId="14100"/>
          <ac:picMkLst>
            <pc:docMk/>
            <pc:sldMk cId="1263578823" sldId="268"/>
            <ac:picMk id="7" creationId="{E7868054-6506-7052-B05F-425AD2028DC7}"/>
          </ac:picMkLst>
        </pc:picChg>
      </pc:sldChg>
    </pc:docChg>
  </pc:docChgLst>
  <pc:docChgLst>
    <pc:chgData name="Mark Moutter" userId="033ff00815296fa2" providerId="LiveId" clId="{894EC19A-CC65-C746-A23D-1B1E8F6D7D56}"/>
    <pc:docChg chg="modSld">
      <pc:chgData name="Mark Moutter" userId="033ff00815296fa2" providerId="LiveId" clId="{894EC19A-CC65-C746-A23D-1B1E8F6D7D56}" dt="2025-02-03T00:42:15.398" v="36" actId="20577"/>
      <pc:docMkLst>
        <pc:docMk/>
      </pc:docMkLst>
      <pc:sldChg chg="modSp">
        <pc:chgData name="Mark Moutter" userId="033ff00815296fa2" providerId="LiveId" clId="{894EC19A-CC65-C746-A23D-1B1E8F6D7D56}" dt="2025-02-03T00:42:15.398" v="36" actId="20577"/>
        <pc:sldMkLst>
          <pc:docMk/>
          <pc:sldMk cId="2826409338" sldId="264"/>
        </pc:sldMkLst>
        <pc:spChg chg="mod">
          <ac:chgData name="Mark Moutter" userId="033ff00815296fa2" providerId="LiveId" clId="{894EC19A-CC65-C746-A23D-1B1E8F6D7D56}" dt="2025-02-03T00:42:15.398" v="36" actId="20577"/>
          <ac:spMkLst>
            <pc:docMk/>
            <pc:sldMk cId="2826409338" sldId="264"/>
            <ac:spMk id="3" creationId="{A47FDB24-CEDF-D228-68EF-E6B65E58DF49}"/>
          </ac:spMkLst>
        </pc:spChg>
      </pc:sldChg>
    </pc:docChg>
  </pc:docChgLst>
  <pc:docChgLst>
    <pc:chgData name="Mark Moutter" userId="033ff00815296fa2" providerId="LiveId" clId="{2915437F-2903-46FC-8834-2C71C0CF092D}"/>
    <pc:docChg chg="undo custSel addSld modSld">
      <pc:chgData name="Mark Moutter" userId="033ff00815296fa2" providerId="LiveId" clId="{2915437F-2903-46FC-8834-2C71C0CF092D}" dt="2025-01-27T16:42:43.271" v="1358" actId="2711"/>
      <pc:docMkLst>
        <pc:docMk/>
      </pc:docMkLst>
      <pc:sldChg chg="modSp mod">
        <pc:chgData name="Mark Moutter" userId="033ff00815296fa2" providerId="LiveId" clId="{2915437F-2903-46FC-8834-2C71C0CF092D}" dt="2025-01-27T16:30:59.890" v="771" actId="27636"/>
        <pc:sldMkLst>
          <pc:docMk/>
          <pc:sldMk cId="3346645357" sldId="256"/>
        </pc:sldMkLst>
        <pc:spChg chg="mod">
          <ac:chgData name="Mark Moutter" userId="033ff00815296fa2" providerId="LiveId" clId="{2915437F-2903-46FC-8834-2C71C0CF092D}" dt="2025-01-27T16:22:07.656" v="59"/>
          <ac:spMkLst>
            <pc:docMk/>
            <pc:sldMk cId="3346645357" sldId="256"/>
            <ac:spMk id="2" creationId="{D7DD45D7-7261-487E-A3AF-4C9751B60B22}"/>
          </ac:spMkLst>
        </pc:spChg>
        <pc:spChg chg="mod">
          <ac:chgData name="Mark Moutter" userId="033ff00815296fa2" providerId="LiveId" clId="{2915437F-2903-46FC-8834-2C71C0CF092D}" dt="2025-01-27T16:30:59.890" v="771" actId="27636"/>
          <ac:spMkLst>
            <pc:docMk/>
            <pc:sldMk cId="3346645357" sldId="256"/>
            <ac:spMk id="3" creationId="{096884FA-C90F-46DE-9D7B-6B49566DA56F}"/>
          </ac:spMkLst>
        </pc:spChg>
      </pc:sldChg>
      <pc:sldChg chg="modSp new mod">
        <pc:chgData name="Mark Moutter" userId="033ff00815296fa2" providerId="LiveId" clId="{2915437F-2903-46FC-8834-2C71C0CF092D}" dt="2025-01-27T16:34:26.763" v="772" actId="5793"/>
        <pc:sldMkLst>
          <pc:docMk/>
          <pc:sldMk cId="3283738528" sldId="257"/>
        </pc:sldMkLst>
        <pc:spChg chg="mod">
          <ac:chgData name="Mark Moutter" userId="033ff00815296fa2" providerId="LiveId" clId="{2915437F-2903-46FC-8834-2C71C0CF092D}" dt="2025-01-27T16:29:26.711" v="519" actId="2711"/>
          <ac:spMkLst>
            <pc:docMk/>
            <pc:sldMk cId="3283738528" sldId="257"/>
            <ac:spMk id="2" creationId="{19A8E7D1-2829-4624-83E9-57700E42D4A4}"/>
          </ac:spMkLst>
        </pc:spChg>
        <pc:spChg chg="mod">
          <ac:chgData name="Mark Moutter" userId="033ff00815296fa2" providerId="LiveId" clId="{2915437F-2903-46FC-8834-2C71C0CF092D}" dt="2025-01-27T16:34:26.763" v="772" actId="5793"/>
          <ac:spMkLst>
            <pc:docMk/>
            <pc:sldMk cId="3283738528" sldId="257"/>
            <ac:spMk id="3" creationId="{67DC3C00-C302-4BC7-8E4C-7ED304CC8377}"/>
          </ac:spMkLst>
        </pc:spChg>
      </pc:sldChg>
      <pc:sldChg chg="modSp new mod">
        <pc:chgData name="Mark Moutter" userId="033ff00815296fa2" providerId="LiveId" clId="{2915437F-2903-46FC-8834-2C71C0CF092D}" dt="2025-01-27T16:30:28.963" v="706"/>
        <pc:sldMkLst>
          <pc:docMk/>
          <pc:sldMk cId="591312963" sldId="258"/>
        </pc:sldMkLst>
        <pc:spChg chg="mod">
          <ac:chgData name="Mark Moutter" userId="033ff00815296fa2" providerId="LiveId" clId="{2915437F-2903-46FC-8834-2C71C0CF092D}" dt="2025-01-27T16:29:35.416" v="549" actId="20577"/>
          <ac:spMkLst>
            <pc:docMk/>
            <pc:sldMk cId="591312963" sldId="258"/>
            <ac:spMk id="2" creationId="{A4633264-66D3-4325-9103-A3B52FA989F2}"/>
          </ac:spMkLst>
        </pc:spChg>
        <pc:spChg chg="mod">
          <ac:chgData name="Mark Moutter" userId="033ff00815296fa2" providerId="LiveId" clId="{2915437F-2903-46FC-8834-2C71C0CF092D}" dt="2025-01-27T16:30:28.963" v="706"/>
          <ac:spMkLst>
            <pc:docMk/>
            <pc:sldMk cId="591312963" sldId="258"/>
            <ac:spMk id="3" creationId="{5DCCA6A7-E9A6-4C87-8E4B-EAE104DEE0A6}"/>
          </ac:spMkLst>
        </pc:spChg>
      </pc:sldChg>
      <pc:sldChg chg="modSp new mod">
        <pc:chgData name="Mark Moutter" userId="033ff00815296fa2" providerId="LiveId" clId="{2915437F-2903-46FC-8834-2C71C0CF092D}" dt="2025-01-27T16:35:08.099" v="790" actId="20577"/>
        <pc:sldMkLst>
          <pc:docMk/>
          <pc:sldMk cId="2508924433" sldId="259"/>
        </pc:sldMkLst>
        <pc:spChg chg="mod">
          <ac:chgData name="Mark Moutter" userId="033ff00815296fa2" providerId="LiveId" clId="{2915437F-2903-46FC-8834-2C71C0CF092D}" dt="2025-01-27T16:35:08.099" v="790" actId="20577"/>
          <ac:spMkLst>
            <pc:docMk/>
            <pc:sldMk cId="2508924433" sldId="259"/>
            <ac:spMk id="2" creationId="{7365B2E8-6A15-423A-B8CE-6FA1D3AF6584}"/>
          </ac:spMkLst>
        </pc:spChg>
        <pc:spChg chg="mod">
          <ac:chgData name="Mark Moutter" userId="033ff00815296fa2" providerId="LiveId" clId="{2915437F-2903-46FC-8834-2C71C0CF092D}" dt="2025-01-27T16:30:27.498" v="705" actId="20577"/>
          <ac:spMkLst>
            <pc:docMk/>
            <pc:sldMk cId="2508924433" sldId="259"/>
            <ac:spMk id="3" creationId="{4B80A8ED-BCD6-4F5D-AFB6-37E1EA949412}"/>
          </ac:spMkLst>
        </pc:spChg>
      </pc:sldChg>
      <pc:sldChg chg="modSp new mod">
        <pc:chgData name="Mark Moutter" userId="033ff00815296fa2" providerId="LiveId" clId="{2915437F-2903-46FC-8834-2C71C0CF092D}" dt="2025-01-27T16:35:22.651" v="847" actId="20577"/>
        <pc:sldMkLst>
          <pc:docMk/>
          <pc:sldMk cId="2502915908" sldId="260"/>
        </pc:sldMkLst>
        <pc:spChg chg="mod">
          <ac:chgData name="Mark Moutter" userId="033ff00815296fa2" providerId="LiveId" clId="{2915437F-2903-46FC-8834-2C71C0CF092D}" dt="2025-01-27T16:35:22.651" v="847" actId="20577"/>
          <ac:spMkLst>
            <pc:docMk/>
            <pc:sldMk cId="2502915908" sldId="260"/>
            <ac:spMk id="2" creationId="{DAA837E5-140F-4A09-8D00-1251BDD1F9C4}"/>
          </ac:spMkLst>
        </pc:spChg>
      </pc:sldChg>
      <pc:sldChg chg="modSp new mod">
        <pc:chgData name="Mark Moutter" userId="033ff00815296fa2" providerId="LiveId" clId="{2915437F-2903-46FC-8834-2C71C0CF092D}" dt="2025-01-27T16:35:31.279" v="871" actId="20577"/>
        <pc:sldMkLst>
          <pc:docMk/>
          <pc:sldMk cId="2697998111" sldId="261"/>
        </pc:sldMkLst>
        <pc:spChg chg="mod">
          <ac:chgData name="Mark Moutter" userId="033ff00815296fa2" providerId="LiveId" clId="{2915437F-2903-46FC-8834-2C71C0CF092D}" dt="2025-01-27T16:35:31.279" v="871" actId="20577"/>
          <ac:spMkLst>
            <pc:docMk/>
            <pc:sldMk cId="2697998111" sldId="261"/>
            <ac:spMk id="2" creationId="{6268DABC-1475-4F15-8D32-117B0433D381}"/>
          </ac:spMkLst>
        </pc:spChg>
      </pc:sldChg>
      <pc:sldChg chg="modSp new mod">
        <pc:chgData name="Mark Moutter" userId="033ff00815296fa2" providerId="LiveId" clId="{2915437F-2903-46FC-8834-2C71C0CF092D}" dt="2025-01-27T16:35:43.715" v="907" actId="20577"/>
        <pc:sldMkLst>
          <pc:docMk/>
          <pc:sldMk cId="1899935585" sldId="262"/>
        </pc:sldMkLst>
        <pc:spChg chg="mod">
          <ac:chgData name="Mark Moutter" userId="033ff00815296fa2" providerId="LiveId" clId="{2915437F-2903-46FC-8834-2C71C0CF092D}" dt="2025-01-27T16:35:43.715" v="907" actId="20577"/>
          <ac:spMkLst>
            <pc:docMk/>
            <pc:sldMk cId="1899935585" sldId="262"/>
            <ac:spMk id="2" creationId="{9EA36375-1124-4ED4-BA23-E066A15A4A19}"/>
          </ac:spMkLst>
        </pc:spChg>
      </pc:sldChg>
      <pc:sldChg chg="addSp delSp modSp new mod">
        <pc:chgData name="Mark Moutter" userId="033ff00815296fa2" providerId="LiveId" clId="{2915437F-2903-46FC-8834-2C71C0CF092D}" dt="2025-01-27T16:42:43.271" v="1358" actId="2711"/>
        <pc:sldMkLst>
          <pc:docMk/>
          <pc:sldMk cId="2276166444" sldId="263"/>
        </pc:sldMkLst>
        <pc:spChg chg="mod">
          <ac:chgData name="Mark Moutter" userId="033ff00815296fa2" providerId="LiveId" clId="{2915437F-2903-46FC-8834-2C71C0CF092D}" dt="2025-01-27T16:35:56.904" v="945" actId="20577"/>
          <ac:spMkLst>
            <pc:docMk/>
            <pc:sldMk cId="2276166444" sldId="263"/>
            <ac:spMk id="2" creationId="{0660E2DB-7D7B-4FCC-8147-C7BE0F6C3B8D}"/>
          </ac:spMkLst>
        </pc:spChg>
        <pc:spChg chg="add mod">
          <ac:chgData name="Mark Moutter" userId="033ff00815296fa2" providerId="LiveId" clId="{2915437F-2903-46FC-8834-2C71C0CF092D}" dt="2025-01-27T16:42:43.271" v="1358" actId="2711"/>
          <ac:spMkLst>
            <pc:docMk/>
            <pc:sldMk cId="2276166444" sldId="263"/>
            <ac:spMk id="8" creationId="{BEB14075-BB0D-4FDC-8F47-033901846484}"/>
          </ac:spMkLst>
        </pc:spChg>
        <pc:picChg chg="add mod">
          <ac:chgData name="Mark Moutter" userId="033ff00815296fa2" providerId="LiveId" clId="{2915437F-2903-46FC-8834-2C71C0CF092D}" dt="2025-01-27T16:41:27.051" v="951" actId="1076"/>
          <ac:picMkLst>
            <pc:docMk/>
            <pc:sldMk cId="2276166444" sldId="263"/>
            <ac:picMk id="7" creationId="{5F46DE5B-A55D-4115-B73D-9A3F322BE863}"/>
          </ac:picMkLst>
        </pc:picChg>
      </pc:sldChg>
    </pc:docChg>
  </pc:docChgLst>
  <pc:docChgLst>
    <pc:chgData name="Guest User" providerId="Windows Live" clId="Web-{1DAEDB19-A689-F9DE-8319-753FD78F7480}"/>
    <pc:docChg chg="modSld">
      <pc:chgData name="Guest User" userId="" providerId="Windows Live" clId="Web-{1DAEDB19-A689-F9DE-8319-753FD78F7480}" dt="2025-02-03T00:30:43.622" v="1" actId="20577"/>
      <pc:docMkLst>
        <pc:docMk/>
      </pc:docMkLst>
      <pc:sldChg chg="modSp">
        <pc:chgData name="Guest User" userId="" providerId="Windows Live" clId="Web-{1DAEDB19-A689-F9DE-8319-753FD78F7480}" dt="2025-02-03T00:30:43.622" v="1" actId="20577"/>
        <pc:sldMkLst>
          <pc:docMk/>
          <pc:sldMk cId="3346645357" sldId="256"/>
        </pc:sldMkLst>
        <pc:spChg chg="mod">
          <ac:chgData name="Guest User" userId="" providerId="Windows Live" clId="Web-{1DAEDB19-A689-F9DE-8319-753FD78F7480}" dt="2025-02-03T00:30:43.622" v="1" actId="20577"/>
          <ac:spMkLst>
            <pc:docMk/>
            <pc:sldMk cId="3346645357" sldId="256"/>
            <ac:spMk id="3" creationId="{096884FA-C90F-46DE-9D7B-6B49566DA5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96DD-9C81-4035-802A-7C1A6FE6F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EC236-FF01-4310-9641-6E2E1034F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A390-A768-4EE3-A6B2-7DDD526F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BD46-5F86-4979-A8D3-164FA64E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7F70-8224-4962-9DDE-BFA54EC6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D5A2-3ED6-45FF-B64C-20AB8C1A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7304F-7017-4A4E-B26A-AFA14F3F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63F3-F79B-46F7-B6B0-8F8E29C4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AF5B-2BB3-429F-BC8D-1C840D62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79F0-81BC-4711-ACED-CC2AD0E5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8BA4A-6258-46D3-90EF-565FE1F7B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A7C3B-B29F-4200-A1A7-D1525E5F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68B7-49FC-46A7-BEF7-15A89E0A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5073-40B0-40D1-B4AF-6D8F90AB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54A0-F50C-48BA-9698-5C1E6A01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31CC-CCE6-4F4A-AB8B-FA9B7202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3706-10DB-4458-984F-7D5B22B6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8734-A022-46D8-836B-776FDE01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339C-2439-4B25-BDA5-95D70DF8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F0EF7-9F27-4283-814A-D6466D19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6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948B-943D-449A-A41A-E3E87A78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F6D02-1BEF-439E-825A-55701276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94DC-2A0E-4FA9-826B-D6D62F0B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D48D-F3AD-4F11-B78A-76B9E0C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92F0B-0E22-4CCD-BD0B-EECFA5F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F3D7-EF9F-48EF-99CB-D8DC3A60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9441-7EFA-4156-9734-7EA14C47E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06731-B850-455C-B57F-4B1687A1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41271-F1BC-4799-B99C-299BF871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CB7CE-B903-4E80-B2AB-59913E7C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135B0-E87A-42D1-B59C-743B05DF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54B1-924B-44A0-93E0-97BFF9A3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C38E3-9D2E-468B-8C60-FA0947A3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7F4D-DDBD-4C0B-87D2-A31A472B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0F5C3-35E8-4750-B9BF-757EA000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7E712-E3E8-432E-9A97-87F2290DF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ACE04-FACF-4F79-AEB6-552FC183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A696F-DF07-4536-BCDF-DDF7554C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A46E3-A981-426A-91DD-26883312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2049-5B1A-47AA-AA27-442A992F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0D1F-FB69-495B-8BB6-1B492FB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42045-69E7-4F14-9B63-58E58F5D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05A10-9E74-422C-88B0-CFCA78D9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74005-C382-43D3-8258-C505AF34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46DA5-1ABF-4832-BE0E-E3164D43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5007-2A1E-4BB5-AAC3-4AFC76B5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C12C-15BA-4143-BABA-54EBA032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207C3-F064-401D-B4F9-5C635ED7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C6B41-BFD0-4362-8BFF-F53524696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8EB1-3AE6-449E-A05E-CF2B16AC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56250-8803-4B00-A07A-98950127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1880-4ED4-4024-B32D-684E2CF6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2D2C-3BB3-4FAA-8BF3-AAE47EF2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7E558-9580-46C4-96C2-A4D025943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B70C-68C2-4C6F-8D8B-77CFEB84C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A7C35-1D5B-4CF1-B95B-48F21FF7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6880B-7FB9-498E-BBAC-0617BC52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F8C18-9583-4014-8061-1251EA97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261B5-2F2A-45B5-B3FA-A7E88B9C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5A4E-9613-4957-AA26-8EAB078B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CC97-ABF9-4791-BF3E-C1E45277F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7672-60A0-44CB-BEAB-3990B572AD80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B9DE-713A-43CC-9AAE-F2607675B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3172-40EE-4205-AD3D-9D19A2F4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4627-3B38-4828-A065-5A295CD4C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luffgar.deviantart.com/art/Playing-Cards-18612548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apache.org/proper/commons-math/userguide/stat.html" TargetMode="External"/><Relationship Id="rId2" Type="http://schemas.openxmlformats.org/officeDocument/2006/relationships/hyperlink" Target="https://github.com/lyudaio/jcar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Poker_set_2.JPG" TargetMode="External"/><Relationship Id="rId3" Type="http://schemas.openxmlformats.org/officeDocument/2006/relationships/hyperlink" Target="https://www.usgamblingsites.com/news/betmgm-casino-featuring-blackjack-special-online-in-new-jersey/" TargetMode="External"/><Relationship Id="rId7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TiguA8hvqU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laying cards&#10;&#10;AI-generated content may be incorrect.">
            <a:extLst>
              <a:ext uri="{FF2B5EF4-FFF2-40B4-BE49-F238E27FC236}">
                <a16:creationId xmlns:a16="http://schemas.microsoft.com/office/drawing/2014/main" id="{749382A4-0285-FEB1-4041-87A89477F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54664" y="2470562"/>
            <a:ext cx="2486619" cy="209500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96884FA-C90F-46DE-9D7B-6B49566DA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sz="4400" b="1"/>
              <a:t>A project by Sigma Technologies Inc.</a:t>
            </a:r>
          </a:p>
          <a:p>
            <a:endParaRPr lang="en-US"/>
          </a:p>
          <a:p>
            <a:r>
              <a:rPr lang="en-US" b="1"/>
              <a:t>Ares Gabrielyan, Mark </a:t>
            </a:r>
            <a:r>
              <a:rPr lang="en-US" b="1" err="1"/>
              <a:t>Moutter</a:t>
            </a:r>
            <a:r>
              <a:rPr lang="en-US" b="1"/>
              <a:t>, Michael Lulic, Iles </a:t>
            </a:r>
            <a:r>
              <a:rPr lang="en-US" b="1">
                <a:ea typeface="+mn-lt"/>
                <a:cs typeface="+mn-lt"/>
              </a:rPr>
              <a:t>Belkessam</a:t>
            </a:r>
            <a:r>
              <a:rPr lang="en-US" b="1"/>
              <a:t> </a:t>
            </a:r>
            <a:endParaRPr lang="en-US" b="1">
              <a:ea typeface="Calibri"/>
              <a:cs typeface="Calibri"/>
            </a:endParaRPr>
          </a:p>
          <a:p>
            <a:endParaRPr lang="en-US" b="1"/>
          </a:p>
          <a:p>
            <a:r>
              <a:rPr lang="en-US"/>
              <a:t>Integrative Project, 420-204, Winter 2025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Vanier College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4" name="Graphic 3" descr="Heart with solid fill">
            <a:extLst>
              <a:ext uri="{FF2B5EF4-FFF2-40B4-BE49-F238E27FC236}">
                <a16:creationId xmlns:a16="http://schemas.microsoft.com/office/drawing/2014/main" id="{F88EA611-9C19-AD22-F2B9-DB97CE678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5942" y="6286994"/>
            <a:ext cx="568037" cy="568037"/>
          </a:xfrm>
          <a:prstGeom prst="rect">
            <a:avLst/>
          </a:prstGeom>
        </p:spPr>
      </p:pic>
      <p:pic>
        <p:nvPicPr>
          <p:cNvPr id="5" name="Picture 4" descr="A group of playing cards&#10;&#10;AI-generated content may be incorrect.">
            <a:extLst>
              <a:ext uri="{FF2B5EF4-FFF2-40B4-BE49-F238E27FC236}">
                <a16:creationId xmlns:a16="http://schemas.microsoft.com/office/drawing/2014/main" id="{2C9A6C58-314C-B569-28A9-AC843CDD5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200000">
            <a:off x="9018950" y="1619498"/>
            <a:ext cx="2486619" cy="2095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DD45D7-7261-487E-A3AF-4C9751B60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/>
                <a:cs typeface="Helvetica"/>
              </a:rPr>
              <a:t> Gambling Simulator 25</a:t>
            </a:r>
          </a:p>
        </p:txBody>
      </p:sp>
    </p:spTree>
    <p:extLst>
      <p:ext uri="{BB962C8B-B14F-4D97-AF65-F5344CB8AC3E}">
        <p14:creationId xmlns:p14="http://schemas.microsoft.com/office/powerpoint/2010/main" val="334664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DABC-1475-4F15-8D32-117B043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Helvetica" panose="020B0604020202020204" pitchFamily="34" charset="0"/>
              </a:rPr>
              <a:t>Useful libraries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9A11-AC46-4444-A2BD-690FB8DF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jCards – an Open-Source Java playing card manipulation library</a:t>
            </a:r>
          </a:p>
          <a:p>
            <a:r>
              <a:rPr lang="en-US">
                <a:hlinkClick r:id="rId2"/>
              </a:rPr>
              <a:t>https://github.com/lyudaio/jcards</a:t>
            </a:r>
            <a:endParaRPr lang="en-US"/>
          </a:p>
          <a:p>
            <a:pPr marL="0" indent="0">
              <a:buNone/>
            </a:pPr>
            <a:r>
              <a:rPr lang="en-US"/>
              <a:t>Apache Commons Mathematics/Stats library – an Open-Source library for statistical analysis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hlinkClick r:id="rId3"/>
              </a:rPr>
              <a:t>https://commons.apache.org/proper/commons-math/userguide/stat.html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Free vector graphic: Club, Card, Suit, Game - Free Image on Pixabay - 48940">
            <a:extLst>
              <a:ext uri="{FF2B5EF4-FFF2-40B4-BE49-F238E27FC236}">
                <a16:creationId xmlns:a16="http://schemas.microsoft.com/office/drawing/2014/main" id="{EEE7FA72-96F8-1793-3628-DE69A18A6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621" y="6180117"/>
            <a:ext cx="550966" cy="564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05838-4F55-2459-E9B4-F16CB5B66064}"/>
              </a:ext>
            </a:extLst>
          </p:cNvPr>
          <p:cNvSpPr txBox="1"/>
          <p:nvPr/>
        </p:nvSpPr>
        <p:spPr>
          <a:xfrm>
            <a:off x="11093663" y="6278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269799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AEA36-634D-C9CF-6661-1A19129F7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amba Xqc GIF - GAMBA Xqc Gambling - Discover &amp; Share GIFs">
            <a:extLst>
              <a:ext uri="{FF2B5EF4-FFF2-40B4-BE49-F238E27FC236}">
                <a16:creationId xmlns:a16="http://schemas.microsoft.com/office/drawing/2014/main" id="{3F4C2167-F99E-B9F0-AE11-0620D828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" y="-3711"/>
            <a:ext cx="12189524" cy="6865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81DA9B-D4FD-5C64-046E-2705C0D1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935" y="2763184"/>
            <a:ext cx="10515600" cy="1325563"/>
          </a:xfrm>
        </p:spPr>
        <p:txBody>
          <a:bodyPr/>
          <a:lstStyle/>
          <a:p>
            <a:r>
              <a:rPr lang="en-US" b="1" i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/>
                <a:cs typeface="Helvetica"/>
              </a:rPr>
              <a:t>Thank you!</a:t>
            </a:r>
            <a:endParaRPr lang="en-US"/>
          </a:p>
        </p:txBody>
      </p:sp>
      <p:pic>
        <p:nvPicPr>
          <p:cNvPr id="7" name="Picture 6" descr="Free vector graphic: Club, Card, Suit, Game - Free Image on Pixabay - 48940">
            <a:extLst>
              <a:ext uri="{FF2B5EF4-FFF2-40B4-BE49-F238E27FC236}">
                <a16:creationId xmlns:a16="http://schemas.microsoft.com/office/drawing/2014/main" id="{FE2B77E9-0BE4-BCDD-D379-649CB1F6D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621" y="6180117"/>
            <a:ext cx="550966" cy="5640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33F80B-B0A8-7618-3850-52F01E7254D2}"/>
              </a:ext>
            </a:extLst>
          </p:cNvPr>
          <p:cNvSpPr txBox="1"/>
          <p:nvPr/>
        </p:nvSpPr>
        <p:spPr>
          <a:xfrm>
            <a:off x="11093663" y="6278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190694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E2DB-7D7B-4FCC-8147-C7BE0F6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Helvetica" panose="020B0604020202020204" pitchFamily="34" charset="0"/>
              </a:rPr>
              <a:t>About Sigma Technologies Inc.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46DE5B-A55D-4115-B73D-9A3F322BE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54" y="1807022"/>
            <a:ext cx="7848946" cy="32529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B14075-BB0D-4FDC-8F47-033901846484}"/>
              </a:ext>
            </a:extLst>
          </p:cNvPr>
          <p:cNvSpPr txBox="1"/>
          <p:nvPr/>
        </p:nvSpPr>
        <p:spPr>
          <a:xfrm>
            <a:off x="355600" y="1837267"/>
            <a:ext cx="267546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mic Sans MS" panose="030F0702030302020204" pitchFamily="66" charset="0"/>
              </a:rPr>
              <a:t>The passionate leadership of Sigma Technologies Inc. strives to maximize shareholder revenue while keeping development costs to a minimum.</a:t>
            </a:r>
          </a:p>
          <a:p>
            <a:endParaRPr lang="en-US" sz="1600">
              <a:latin typeface="Comic Sans MS" panose="030F0702030302020204" pitchFamily="66" charset="0"/>
            </a:endParaRPr>
          </a:p>
          <a:p>
            <a:endParaRPr lang="en-US" sz="1600">
              <a:latin typeface="Comic Sans MS" panose="030F0702030302020204" pitchFamily="66" charset="0"/>
            </a:endParaRPr>
          </a:p>
          <a:p>
            <a:r>
              <a:rPr lang="en-US" sz="1600">
                <a:latin typeface="Comic Sans MS" panose="030F0702030302020204" pitchFamily="66" charset="0"/>
              </a:rPr>
              <a:t>To achieve this, STI will provide Minimum Viable Products (MVPs) to shareholders, while ignoring payroll and insurance expenses of employees. This allows for optimal revenue.</a:t>
            </a:r>
          </a:p>
        </p:txBody>
      </p:sp>
      <p:pic>
        <p:nvPicPr>
          <p:cNvPr id="4" name="Graphic 3" descr="Heart with solid fill">
            <a:extLst>
              <a:ext uri="{FF2B5EF4-FFF2-40B4-BE49-F238E27FC236}">
                <a16:creationId xmlns:a16="http://schemas.microsoft.com/office/drawing/2014/main" id="{1226728D-8929-A652-9814-23875EC3D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5942" y="6286994"/>
            <a:ext cx="568037" cy="5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hand holding cards next to poker chips&#10;&#10;AI-generated content may be incorrect.">
            <a:extLst>
              <a:ext uri="{FF2B5EF4-FFF2-40B4-BE49-F238E27FC236}">
                <a16:creationId xmlns:a16="http://schemas.microsoft.com/office/drawing/2014/main" id="{72604B44-7878-557A-D303-26ACFC214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01299" y="1719156"/>
            <a:ext cx="2622469" cy="1489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8E7D1-2829-4624-83E9-57700E42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Helvetica" panose="020B0604020202020204" pitchFamily="34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3C00-C302-4BC7-8E4C-7ED304CC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mic Sans MS"/>
              </a:rPr>
              <a:t>In search of perfecting the project ideas, Sigma Technologies proposed the following ideas:</a:t>
            </a:r>
          </a:p>
          <a:p>
            <a:endParaRPr lang="en-US" sz="24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</a:rPr>
              <a:t>Discord-like encrypted chat application</a:t>
            </a:r>
          </a:p>
          <a:p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</a:rPr>
              <a:t>Billiard collision simulation</a:t>
            </a:r>
          </a:p>
          <a:p>
            <a:r>
              <a:rPr lang="en-US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/>
              </a:rPr>
              <a:t>Ragdoll sandbox simulation</a:t>
            </a:r>
            <a:endParaRPr lang="en-US" sz="24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endParaRPr lang="en-US" sz="24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Graphic 4" descr="Heart with solid fill">
            <a:extLst>
              <a:ext uri="{FF2B5EF4-FFF2-40B4-BE49-F238E27FC236}">
                <a16:creationId xmlns:a16="http://schemas.microsoft.com/office/drawing/2014/main" id="{51405015-2453-65A9-F460-B069E33AF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5942" y="6286994"/>
            <a:ext cx="568037" cy="568037"/>
          </a:xfrm>
          <a:prstGeom prst="rect">
            <a:avLst/>
          </a:prstGeom>
        </p:spPr>
      </p:pic>
      <p:pic>
        <p:nvPicPr>
          <p:cNvPr id="9" name="Picture 8" descr="Kostenloses Foto: Roulette, Jetons, Casino - Kostenloses Bild auf ...">
            <a:extLst>
              <a:ext uri="{FF2B5EF4-FFF2-40B4-BE49-F238E27FC236}">
                <a16:creationId xmlns:a16="http://schemas.microsoft.com/office/drawing/2014/main" id="{ED84F097-C516-26E4-AC34-D26C819B9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2187" y="2955471"/>
            <a:ext cx="3736769" cy="2876797"/>
          </a:xfrm>
          <a:prstGeom prst="rect">
            <a:avLst/>
          </a:prstGeom>
        </p:spPr>
      </p:pic>
      <p:pic>
        <p:nvPicPr>
          <p:cNvPr id="10" name="Picture 9" descr="A box of poker chips and cards&#10;&#10;AI-generated content may be incorrect.">
            <a:extLst>
              <a:ext uri="{FF2B5EF4-FFF2-40B4-BE49-F238E27FC236}">
                <a16:creationId xmlns:a16="http://schemas.microsoft.com/office/drawing/2014/main" id="{6AC25CE6-4D0B-B3D4-E8D9-63416DBEE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355771" y="4558640"/>
            <a:ext cx="2460172" cy="18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3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3264-66D3-4325-9103-A3B52FA98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81" y="-124452"/>
            <a:ext cx="10515600" cy="1325563"/>
          </a:xfrm>
        </p:spPr>
        <p:txBody>
          <a:bodyPr/>
          <a:lstStyle/>
          <a:p>
            <a:r>
              <a:rPr lang="en-US" b="1" i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Helvetica" panose="020B0604020202020204" pitchFamily="34" charset="0"/>
              </a:rPr>
              <a:t>Final project choice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A6A7-E9A6-4C87-8E4B-EAE104DEE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6" y="862343"/>
            <a:ext cx="1153639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Comic Sans MS"/>
              </a:rPr>
              <a:t>Finally, the retained idea by Sigma Technologies ended up being:</a:t>
            </a:r>
          </a:p>
          <a:p>
            <a:pPr marL="0" indent="0">
              <a:buNone/>
            </a:pPr>
            <a:r>
              <a:rPr lang="en-US" b="1" i="1">
                <a:latin typeface="Helvetica"/>
                <a:cs typeface="Helvetica"/>
              </a:rPr>
              <a:t>Gambling Probability Simulation Application</a:t>
            </a:r>
            <a:endParaRPr lang="en-US">
              <a:latin typeface="Helvetica"/>
              <a:ea typeface="Calibri" panose="020F0502020204030204"/>
              <a:cs typeface="Helvetica"/>
            </a:endParaRPr>
          </a:p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9BC844-A814-676D-391A-2ACDD047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20" y="1914525"/>
            <a:ext cx="7953375" cy="4552950"/>
          </a:xfrm>
          <a:prstGeom prst="rect">
            <a:avLst/>
          </a:prstGeom>
        </p:spPr>
      </p:pic>
      <p:pic>
        <p:nvPicPr>
          <p:cNvPr id="9" name="Picture 8" descr="Spade Card Shape · Free vector graphic on Pixabay">
            <a:extLst>
              <a:ext uri="{FF2B5EF4-FFF2-40B4-BE49-F238E27FC236}">
                <a16:creationId xmlns:a16="http://schemas.microsoft.com/office/drawing/2014/main" id="{A8920EEA-8B7F-7DD7-5509-1BCA32E1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005" y="6180116"/>
            <a:ext cx="480951" cy="5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B2E8-6A15-423A-B8CE-6FA1D3AF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Helvetica" panose="020B0604020202020204" pitchFamily="34" charset="0"/>
              </a:rPr>
              <a:t>Proposed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A8ED-BCD6-4F5D-AFB6-37E1EA94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>
                <a:latin typeface="Helvetica"/>
                <a:cs typeface="Helvetica"/>
              </a:rPr>
              <a:t>-Selection of games (Poker, Blackjack, and Roulette, </a:t>
            </a:r>
            <a:r>
              <a:rPr lang="en-US" b="1" i="1" err="1">
                <a:latin typeface="Helvetica"/>
                <a:cs typeface="Helvetica"/>
              </a:rPr>
              <a:t>etc</a:t>
            </a:r>
            <a:r>
              <a:rPr lang="en-US" b="1" i="1">
                <a:latin typeface="Helvetica"/>
                <a:cs typeface="Helvetica"/>
              </a:rPr>
              <a:t>)</a:t>
            </a:r>
          </a:p>
          <a:p>
            <a:pPr marL="0" indent="0">
              <a:buNone/>
            </a:pPr>
            <a:r>
              <a:rPr lang="en-US" b="1" i="1">
                <a:latin typeface="Helvetica"/>
                <a:cs typeface="Helvetica"/>
              </a:rPr>
              <a:t>-Ability to place imaginary bets and play normally</a:t>
            </a:r>
          </a:p>
          <a:p>
            <a:pPr marL="0" indent="0">
              <a:buNone/>
            </a:pPr>
            <a:r>
              <a:rPr lang="en-US" b="1" i="1">
                <a:latin typeface="Helvetica"/>
                <a:cs typeface="Helvetica"/>
              </a:rPr>
              <a:t>-Visibility of house edge</a:t>
            </a:r>
          </a:p>
          <a:p>
            <a:pPr marL="0" indent="0">
              <a:buNone/>
            </a:pPr>
            <a:r>
              <a:rPr lang="en-US" b="1" i="1">
                <a:latin typeface="Helvetica"/>
                <a:cs typeface="Helvetica"/>
              </a:rPr>
              <a:t>-Statistics window showcasing chances of winning, losing, receiving certain cards/results and optimal bets </a:t>
            </a:r>
          </a:p>
          <a:p>
            <a:pPr marL="0" indent="0">
              <a:buNone/>
            </a:pPr>
            <a:r>
              <a:rPr lang="en-US" b="1" i="1">
                <a:latin typeface="Helvetica"/>
                <a:cs typeface="Helvetica"/>
              </a:rPr>
              <a:t>-Ability to view decks and hands in simulated situations</a:t>
            </a:r>
          </a:p>
          <a:p>
            <a:pPr marL="0" indent="0">
              <a:buNone/>
            </a:pPr>
            <a:r>
              <a:rPr lang="en-US" b="1" i="1">
                <a:latin typeface="Helvetica"/>
                <a:cs typeface="Helvetica"/>
              </a:rPr>
              <a:t>-Informational tips about each game</a:t>
            </a:r>
          </a:p>
          <a:p>
            <a:pPr marL="0" indent="0">
              <a:buNone/>
            </a:pPr>
            <a:r>
              <a:rPr lang="en-US" b="1" i="1">
                <a:latin typeface="Helvetica"/>
                <a:cs typeface="Helvetica"/>
              </a:rPr>
              <a:t>-Graphs and visual representation of statistics</a:t>
            </a:r>
          </a:p>
        </p:txBody>
      </p:sp>
      <p:pic>
        <p:nvPicPr>
          <p:cNvPr id="5" name="Picture 4" descr="Spade Card Shape · Free vector graphic on Pixabay">
            <a:extLst>
              <a:ext uri="{FF2B5EF4-FFF2-40B4-BE49-F238E27FC236}">
                <a16:creationId xmlns:a16="http://schemas.microsoft.com/office/drawing/2014/main" id="{3C028AB9-7A2B-9568-B4D4-21EB9E0B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005" y="6180116"/>
            <a:ext cx="480951" cy="57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0FE7-24C8-0248-1B39-848E2DA2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Helvetica" panose="020B0604020202020204" pitchFamily="34" charset="0"/>
              </a:rPr>
              <a:t>Addressed problems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AEC4-43BE-BA07-4811-AE21D704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Gambling addictions</a:t>
            </a:r>
          </a:p>
          <a:p>
            <a:r>
              <a:rPr lang="en-CA"/>
              <a:t>The application could help to show how gambling isn’t profitable for the player in the long run through statistics</a:t>
            </a:r>
            <a:endParaRPr lang="en-CA">
              <a:ea typeface="Calibri"/>
              <a:cs typeface="Calibri"/>
            </a:endParaRPr>
          </a:p>
          <a:p>
            <a:r>
              <a:rPr lang="en-CA">
                <a:ea typeface="Calibri"/>
                <a:cs typeface="Calibri"/>
              </a:rPr>
              <a:t>Aid in demonstrating optimal play in order to avoid losing money</a:t>
            </a:r>
          </a:p>
        </p:txBody>
      </p:sp>
      <p:pic>
        <p:nvPicPr>
          <p:cNvPr id="5" name="Picture 4" descr="Spade Card Shape · Free vector graphic on Pixabay">
            <a:extLst>
              <a:ext uri="{FF2B5EF4-FFF2-40B4-BE49-F238E27FC236}">
                <a16:creationId xmlns:a16="http://schemas.microsoft.com/office/drawing/2014/main" id="{4DCB77B8-C78F-8A0A-ED84-8DB393152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005" y="6180116"/>
            <a:ext cx="480951" cy="573975"/>
          </a:xfrm>
          <a:prstGeom prst="rect">
            <a:avLst/>
          </a:prstGeom>
        </p:spPr>
      </p:pic>
      <p:pic>
        <p:nvPicPr>
          <p:cNvPr id="10" name="Online Media 9" title="The Slot Scraper !">
            <a:hlinkClick r:id="" action="ppaction://media"/>
            <a:extLst>
              <a:ext uri="{FF2B5EF4-FFF2-40B4-BE49-F238E27FC236}">
                <a16:creationId xmlns:a16="http://schemas.microsoft.com/office/drawing/2014/main" id="{92B05546-7ABB-51C6-46CC-73A04055CF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84126" y="4119747"/>
            <a:ext cx="3901726" cy="2171206"/>
          </a:xfrm>
          <a:prstGeom prst="rect">
            <a:avLst/>
          </a:prstGeom>
        </p:spPr>
      </p:pic>
      <p:pic>
        <p:nvPicPr>
          <p:cNvPr id="11" name="Picture 10" descr="'Not stonks meme' Poster by Meme Daily | Displate">
            <a:extLst>
              <a:ext uri="{FF2B5EF4-FFF2-40B4-BE49-F238E27FC236}">
                <a16:creationId xmlns:a16="http://schemas.microsoft.com/office/drawing/2014/main" id="{D42357AC-C086-2F6A-75E9-7400672A2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140" y="3933865"/>
            <a:ext cx="3564576" cy="25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8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A7E6A-0C5C-A1BC-8BA7-75DAEBD6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147C-19E6-A568-5632-95B676A8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glow rad="139700">
                    <a:srgbClr val="A5A5A5">
                      <a:satMod val="175000"/>
                      <a:alpha val="40000"/>
                    </a:srgb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/>
                <a:cs typeface="Helvetica"/>
              </a:rPr>
              <a:t>Related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D588-0E92-7CAF-F6AA-559CC738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>
                <a:ea typeface="Calibri"/>
                <a:cs typeface="Calibri"/>
              </a:rPr>
              <a:t>Discrete mathematics: combinatorics, game theory, </a:t>
            </a:r>
            <a:r>
              <a:rPr lang="en-CA" err="1">
                <a:ea typeface="Calibri"/>
                <a:cs typeface="Calibri"/>
              </a:rPr>
              <a:t>cryptographie</a:t>
            </a:r>
          </a:p>
          <a:p>
            <a:r>
              <a:rPr lang="en-CA">
                <a:ea typeface="Calibri"/>
                <a:cs typeface="Calibri"/>
              </a:rPr>
              <a:t>Probability Analysis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E7B4A68-6F29-69C6-0265-6F006ABF5E1C}"/>
              </a:ext>
            </a:extLst>
          </p:cNvPr>
          <p:cNvSpPr/>
          <p:nvPr/>
        </p:nvSpPr>
        <p:spPr>
          <a:xfrm>
            <a:off x="11687298" y="6284026"/>
            <a:ext cx="405740" cy="475013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Royalty-free probability photos free download | Pxfuel">
            <a:extLst>
              <a:ext uri="{FF2B5EF4-FFF2-40B4-BE49-F238E27FC236}">
                <a16:creationId xmlns:a16="http://schemas.microsoft.com/office/drawing/2014/main" id="{E17F8C93-2780-1720-A5C8-90AE53D6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54" y="2448110"/>
            <a:ext cx="6104660" cy="4069650"/>
          </a:xfrm>
          <a:prstGeom prst="rect">
            <a:avLst/>
          </a:prstGeom>
        </p:spPr>
      </p:pic>
      <p:pic>
        <p:nvPicPr>
          <p:cNvPr id="7" name="Picture 6" descr="Probability Distribution in Statistics">
            <a:extLst>
              <a:ext uri="{FF2B5EF4-FFF2-40B4-BE49-F238E27FC236}">
                <a16:creationId xmlns:a16="http://schemas.microsoft.com/office/drawing/2014/main" id="{E7868054-6506-7052-B05F-425AD202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66" y="3329272"/>
            <a:ext cx="3802083" cy="3188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356A0-74D2-CEA5-AEB4-F91D26813D2A}"/>
              </a:ext>
            </a:extLst>
          </p:cNvPr>
          <p:cNvSpPr txBox="1"/>
          <p:nvPr/>
        </p:nvSpPr>
        <p:spPr>
          <a:xfrm>
            <a:off x="11281922" y="634161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37E5-140F-4A09-8D00-1251BDD1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/>
                <a:cs typeface="Helvetica"/>
              </a:rPr>
              <a:t>Proposed User Interface</a:t>
            </a:r>
            <a:endParaRPr lang="en-US"/>
          </a:p>
        </p:txBody>
      </p:sp>
      <p:pic>
        <p:nvPicPr>
          <p:cNvPr id="4" name="Content Placeholder 3" descr="A screenshot of a game&#10;&#10;AI-generated content may be incorrect.">
            <a:extLst>
              <a:ext uri="{FF2B5EF4-FFF2-40B4-BE49-F238E27FC236}">
                <a16:creationId xmlns:a16="http://schemas.microsoft.com/office/drawing/2014/main" id="{6A4F584F-A27E-257D-54CB-93D6ABAF2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1" t="1039" r="3879" b="4470"/>
          <a:stretch/>
        </p:blipFill>
        <p:spPr>
          <a:xfrm>
            <a:off x="8145798" y="1713584"/>
            <a:ext cx="3086189" cy="1828137"/>
          </a:xfrm>
        </p:spPr>
      </p:pic>
      <p:pic>
        <p:nvPicPr>
          <p:cNvPr id="5" name="Picture 4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F69C697E-E904-D0E6-A83E-B72A0175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96" y="4141333"/>
            <a:ext cx="3203123" cy="1928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DD39F-FAD1-C9E9-9F6C-C4DBC4493073}"/>
              </a:ext>
            </a:extLst>
          </p:cNvPr>
          <p:cNvSpPr txBox="1"/>
          <p:nvPr/>
        </p:nvSpPr>
        <p:spPr>
          <a:xfrm>
            <a:off x="382306" y="1834394"/>
            <a:ext cx="7759948" cy="4223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latin typeface="Helvetica"/>
                <a:cs typeface="Helvetica"/>
              </a:rPr>
              <a:t>-Main menu allowing the user to select 1 of the games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>
              <a:latin typeface="Helvetica"/>
              <a:ea typeface="Calibri"/>
              <a:cs typeface="Helvetica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latin typeface="Helvetica"/>
                <a:ea typeface="Calibri"/>
                <a:cs typeface="Helvetica"/>
              </a:rPr>
              <a:t>Once a game is selected: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latin typeface="Helvetica"/>
                <a:ea typeface="Calibri"/>
                <a:cs typeface="Helvetica"/>
              </a:rPr>
              <a:t>Visual of the selected game with animations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latin typeface="Helvetica"/>
                <a:ea typeface="Calibri"/>
                <a:cs typeface="Helvetica"/>
              </a:rPr>
              <a:t>Statistics bar at the bottom displaying all necessary stats of the given game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>
                <a:latin typeface="Helvetica"/>
                <a:ea typeface="Calibri"/>
                <a:cs typeface="Helvetica"/>
              </a:rPr>
              <a:t>User controls on the left of the window to change different aspects of the game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9610B30-8301-F1E5-5244-25FF2B54719D}"/>
              </a:ext>
            </a:extLst>
          </p:cNvPr>
          <p:cNvSpPr/>
          <p:nvPr/>
        </p:nvSpPr>
        <p:spPr>
          <a:xfrm>
            <a:off x="11687298" y="6284026"/>
            <a:ext cx="405740" cy="475013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EABD5-AE29-C36F-95ED-8B1B16A7E39D}"/>
              </a:ext>
            </a:extLst>
          </p:cNvPr>
          <p:cNvSpPr txBox="1"/>
          <p:nvPr/>
        </p:nvSpPr>
        <p:spPr>
          <a:xfrm>
            <a:off x="11281922" y="634161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EAAB-C45B-9275-95B1-94B1AF47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63500" dist="25400" dir="2880000" sx="105000" sy="105000" algn="tl">
                    <a:srgbClr val="000000">
                      <a:alpha val="43137"/>
                    </a:srgbClr>
                  </a:outerShdw>
                </a:effectLst>
                <a:latin typeface="Comic Sans MS"/>
                <a:cs typeface="Helvetica"/>
              </a:rPr>
              <a:t>Next Steps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DB24-CEDF-D228-68EF-E6B65E58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For deliverable 2 and 3, the following will be completed. Made simpler and easier due to the segmented implementation philosophy of this application:</a:t>
            </a:r>
          </a:p>
          <a:p>
            <a:pPr marL="0" indent="0">
              <a:buNone/>
            </a:pPr>
            <a:r>
              <a:rPr lang="en-CA" sz="2400"/>
              <a:t>Ares: sprites, styling, menus (</a:t>
            </a:r>
            <a:r>
              <a:rPr lang="en-CA" sz="2400" err="1"/>
              <a:t>scenebuilder</a:t>
            </a:r>
            <a:r>
              <a:rPr lang="en-CA" sz="2400"/>
              <a:t>), intricacies and project libraries setup, animations, card class, all game view areas, roulette.</a:t>
            </a:r>
            <a:endParaRPr lang="en-CA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CA" sz="2400"/>
              <a:t>Mark: </a:t>
            </a:r>
            <a:r>
              <a:rPr lang="en-CA" sz="2400" err="1"/>
              <a:t>BlackJack</a:t>
            </a:r>
            <a:r>
              <a:rPr lang="en-CA" sz="2400"/>
              <a:t>, blackjack strategy</a:t>
            </a:r>
            <a:r>
              <a:rPr lang="en-US" sz="2400"/>
              <a:t>/dealer dialogue, game hints</a:t>
            </a:r>
            <a:endParaRPr lang="en-CA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CA" sz="2400"/>
              <a:t>Iles: cryptographic wrapper for </a:t>
            </a:r>
            <a:r>
              <a:rPr lang="en-CA" sz="2400" err="1"/>
              <a:t>rng</a:t>
            </a:r>
            <a:r>
              <a:rPr lang="en-CA" sz="2400"/>
              <a:t>, mines and dice game, </a:t>
            </a:r>
            <a:endParaRPr lang="en-CA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CA" sz="2400"/>
              <a:t>Michael:  Poker, poker value calculator, menu (back end), poker player class</a:t>
            </a:r>
            <a:endParaRPr lang="en-CA" sz="2400">
              <a:ea typeface="Calibri"/>
              <a:cs typeface="Calibri"/>
            </a:endParaRPr>
          </a:p>
        </p:txBody>
      </p:sp>
      <p:pic>
        <p:nvPicPr>
          <p:cNvPr id="5" name="Picture 4" descr="Free vector graphic: Club, Card, Suit, Game - Free Image on Pixabay - 48940">
            <a:extLst>
              <a:ext uri="{FF2B5EF4-FFF2-40B4-BE49-F238E27FC236}">
                <a16:creationId xmlns:a16="http://schemas.microsoft.com/office/drawing/2014/main" id="{97C71A95-42F4-1F4C-16B2-10C5DF1B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621" y="6180117"/>
            <a:ext cx="550966" cy="564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AF53D-61DA-FF42-7772-63D674363D21}"/>
              </a:ext>
            </a:extLst>
          </p:cNvPr>
          <p:cNvSpPr txBox="1"/>
          <p:nvPr/>
        </p:nvSpPr>
        <p:spPr>
          <a:xfrm>
            <a:off x="11093663" y="6278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282640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Gambling Simulator 25</vt:lpstr>
      <vt:lpstr>About Sigma Technologies Inc.</vt:lpstr>
      <vt:lpstr>Context</vt:lpstr>
      <vt:lpstr>Final project choice</vt:lpstr>
      <vt:lpstr>Proposed features</vt:lpstr>
      <vt:lpstr>Addressed problems</vt:lpstr>
      <vt:lpstr>Related topics</vt:lpstr>
      <vt:lpstr>Proposed User Interface</vt:lpstr>
      <vt:lpstr>Next Steps</vt:lpstr>
      <vt:lpstr>Useful libraries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Moutter</dc:creator>
  <cp:revision>1</cp:revision>
  <dcterms:created xsi:type="dcterms:W3CDTF">2025-01-27T14:59:57Z</dcterms:created>
  <dcterms:modified xsi:type="dcterms:W3CDTF">2025-02-03T00:42:48Z</dcterms:modified>
</cp:coreProperties>
</file>