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E2B60-07DD-416E-92DC-C11B58A3DE7C}" v="1287" dt="2025-05-06T01:29:15.193"/>
    <p1510:client id="{745DC4A9-236D-5F12-2637-9E8CB28A4BA1}" v="3" dt="2025-05-06T03:09:23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baidah Kanjou Agha" userId="bd22111f063ca85d" providerId="LiveId" clId="{4BAE2B60-07DD-416E-92DC-C11B58A3DE7C}"/>
    <pc:docChg chg="undo custSel addSld modSld">
      <pc:chgData name="Obaidah Kanjou Agha" userId="bd22111f063ca85d" providerId="LiveId" clId="{4BAE2B60-07DD-416E-92DC-C11B58A3DE7C}" dt="2025-05-06T04:26:08.551" v="4748" actId="27636"/>
      <pc:docMkLst>
        <pc:docMk/>
      </pc:docMkLst>
      <pc:sldChg chg="addSp delSp modSp new mod">
        <pc:chgData name="Obaidah Kanjou Agha" userId="bd22111f063ca85d" providerId="LiveId" clId="{4BAE2B60-07DD-416E-92DC-C11B58A3DE7C}" dt="2025-04-26T16:28:37.319" v="527" actId="478"/>
        <pc:sldMkLst>
          <pc:docMk/>
          <pc:sldMk cId="420763555" sldId="256"/>
        </pc:sldMkLst>
        <pc:spChg chg="mod">
          <ac:chgData name="Obaidah Kanjou Agha" userId="bd22111f063ca85d" providerId="LiveId" clId="{4BAE2B60-07DD-416E-92DC-C11B58A3DE7C}" dt="2025-04-21T15:56:45.184" v="77" actId="20577"/>
          <ac:spMkLst>
            <pc:docMk/>
            <pc:sldMk cId="420763555" sldId="256"/>
            <ac:spMk id="2" creationId="{32F72356-3919-A6D6-35FC-EA1623704C6A}"/>
          </ac:spMkLst>
        </pc:spChg>
        <pc:spChg chg="mod">
          <ac:chgData name="Obaidah Kanjou Agha" userId="bd22111f063ca85d" providerId="LiveId" clId="{4BAE2B60-07DD-416E-92DC-C11B58A3DE7C}" dt="2025-04-21T15:57:25.523" v="142" actId="404"/>
          <ac:spMkLst>
            <pc:docMk/>
            <pc:sldMk cId="420763555" sldId="256"/>
            <ac:spMk id="3" creationId="{C13C2725-C1C8-870A-63D2-157578AFACAC}"/>
          </ac:spMkLst>
        </pc:spChg>
      </pc:sldChg>
      <pc:sldChg chg="addSp delSp modSp new mod">
        <pc:chgData name="Obaidah Kanjou Agha" userId="bd22111f063ca85d" providerId="LiveId" clId="{4BAE2B60-07DD-416E-92DC-C11B58A3DE7C}" dt="2025-04-26T16:27:35.847" v="524" actId="1076"/>
        <pc:sldMkLst>
          <pc:docMk/>
          <pc:sldMk cId="1880778252" sldId="257"/>
        </pc:sldMkLst>
        <pc:spChg chg="mod">
          <ac:chgData name="Obaidah Kanjou Agha" userId="bd22111f063ca85d" providerId="LiveId" clId="{4BAE2B60-07DD-416E-92DC-C11B58A3DE7C}" dt="2025-04-21T15:57:49.439" v="159" actId="20577"/>
          <ac:spMkLst>
            <pc:docMk/>
            <pc:sldMk cId="1880778252" sldId="257"/>
            <ac:spMk id="2" creationId="{1F06C342-3C2E-DC61-1A3D-2CA040E068C5}"/>
          </ac:spMkLst>
        </pc:spChg>
        <pc:spChg chg="mod">
          <ac:chgData name="Obaidah Kanjou Agha" userId="bd22111f063ca85d" providerId="LiveId" clId="{4BAE2B60-07DD-416E-92DC-C11B58A3DE7C}" dt="2025-04-21T15:59:39.737" v="319" actId="20577"/>
          <ac:spMkLst>
            <pc:docMk/>
            <pc:sldMk cId="1880778252" sldId="257"/>
            <ac:spMk id="3" creationId="{9C3B9E68-314E-8BD9-2BC5-B0554DC10BE9}"/>
          </ac:spMkLst>
        </pc:spChg>
        <pc:picChg chg="add mod">
          <ac:chgData name="Obaidah Kanjou Agha" userId="bd22111f063ca85d" providerId="LiveId" clId="{4BAE2B60-07DD-416E-92DC-C11B58A3DE7C}" dt="2025-04-26T16:27:35.847" v="524" actId="1076"/>
          <ac:picMkLst>
            <pc:docMk/>
            <pc:sldMk cId="1880778252" sldId="257"/>
            <ac:picMk id="5" creationId="{0F014FD8-B794-6FDA-16B1-873F93FCA8BC}"/>
          </ac:picMkLst>
        </pc:picChg>
        <pc:picChg chg="add mod">
          <ac:chgData name="Obaidah Kanjou Agha" userId="bd22111f063ca85d" providerId="LiveId" clId="{4BAE2B60-07DD-416E-92DC-C11B58A3DE7C}" dt="2025-04-21T16:13:01.738" v="518" actId="1038"/>
          <ac:picMkLst>
            <pc:docMk/>
            <pc:sldMk cId="1880778252" sldId="257"/>
            <ac:picMk id="11" creationId="{503AF770-821E-0458-3FF3-74A61187471F}"/>
          </ac:picMkLst>
        </pc:picChg>
      </pc:sldChg>
      <pc:sldChg chg="addSp modSp new mod">
        <pc:chgData name="Obaidah Kanjou Agha" userId="bd22111f063ca85d" providerId="LiveId" clId="{4BAE2B60-07DD-416E-92DC-C11B58A3DE7C}" dt="2025-05-04T02:47:11.330" v="1352" actId="1038"/>
        <pc:sldMkLst>
          <pc:docMk/>
          <pc:sldMk cId="3394774900" sldId="258"/>
        </pc:sldMkLst>
        <pc:spChg chg="mod">
          <ac:chgData name="Obaidah Kanjou Agha" userId="bd22111f063ca85d" providerId="LiveId" clId="{4BAE2B60-07DD-416E-92DC-C11B58A3DE7C}" dt="2025-04-21T16:00:07.572" v="337" actId="20577"/>
          <ac:spMkLst>
            <pc:docMk/>
            <pc:sldMk cId="3394774900" sldId="258"/>
            <ac:spMk id="2" creationId="{18841F38-B9D9-E962-EE2A-E723033AD607}"/>
          </ac:spMkLst>
        </pc:spChg>
        <pc:spChg chg="mod">
          <ac:chgData name="Obaidah Kanjou Agha" userId="bd22111f063ca85d" providerId="LiveId" clId="{4BAE2B60-07DD-416E-92DC-C11B58A3DE7C}" dt="2025-05-04T02:18:28.780" v="1082" actId="20577"/>
          <ac:spMkLst>
            <pc:docMk/>
            <pc:sldMk cId="3394774900" sldId="258"/>
            <ac:spMk id="3" creationId="{4676E072-4D7D-9CBA-44D3-33E233CD2881}"/>
          </ac:spMkLst>
        </pc:spChg>
        <pc:picChg chg="add mod">
          <ac:chgData name="Obaidah Kanjou Agha" userId="bd22111f063ca85d" providerId="LiveId" clId="{4BAE2B60-07DD-416E-92DC-C11B58A3DE7C}" dt="2025-05-04T02:46:52.820" v="1344" actId="1076"/>
          <ac:picMkLst>
            <pc:docMk/>
            <pc:sldMk cId="3394774900" sldId="258"/>
            <ac:picMk id="5" creationId="{1C94A932-5BEB-F661-F4E1-19CFBC6D0DD3}"/>
          </ac:picMkLst>
        </pc:picChg>
        <pc:picChg chg="add mod">
          <ac:chgData name="Obaidah Kanjou Agha" userId="bd22111f063ca85d" providerId="LiveId" clId="{4BAE2B60-07DD-416E-92DC-C11B58A3DE7C}" dt="2025-05-04T02:47:11.330" v="1352" actId="1038"/>
          <ac:picMkLst>
            <pc:docMk/>
            <pc:sldMk cId="3394774900" sldId="258"/>
            <ac:picMk id="7" creationId="{4FA98614-52CE-3661-747F-960CCB11BC10}"/>
          </ac:picMkLst>
        </pc:picChg>
      </pc:sldChg>
      <pc:sldChg chg="addSp delSp modSp new mod modClrScheme chgLayout">
        <pc:chgData name="Obaidah Kanjou Agha" userId="bd22111f063ca85d" providerId="LiveId" clId="{4BAE2B60-07DD-416E-92DC-C11B58A3DE7C}" dt="2025-05-05T00:19:31.886" v="1424" actId="20577"/>
        <pc:sldMkLst>
          <pc:docMk/>
          <pc:sldMk cId="638475769" sldId="259"/>
        </pc:sldMkLst>
        <pc:spChg chg="mod ord">
          <ac:chgData name="Obaidah Kanjou Agha" userId="bd22111f063ca85d" providerId="LiveId" clId="{4BAE2B60-07DD-416E-92DC-C11B58A3DE7C}" dt="2025-05-05T00:18:57.781" v="1395" actId="1038"/>
          <ac:spMkLst>
            <pc:docMk/>
            <pc:sldMk cId="638475769" sldId="259"/>
            <ac:spMk id="2" creationId="{0E0E734F-AA0E-1D8B-5456-372A6FA03E32}"/>
          </ac:spMkLst>
        </pc:spChg>
        <pc:spChg chg="mod ord">
          <ac:chgData name="Obaidah Kanjou Agha" userId="bd22111f063ca85d" providerId="LiveId" clId="{4BAE2B60-07DD-416E-92DC-C11B58A3DE7C}" dt="2025-05-05T00:19:31.886" v="1424" actId="20577"/>
          <ac:spMkLst>
            <pc:docMk/>
            <pc:sldMk cId="638475769" sldId="259"/>
            <ac:spMk id="3" creationId="{4CFF4EF4-A9CE-4565-A4BD-7AA3FA348616}"/>
          </ac:spMkLst>
        </pc:spChg>
        <pc:spChg chg="add del mod ord">
          <ac:chgData name="Obaidah Kanjou Agha" userId="bd22111f063ca85d" providerId="LiveId" clId="{4BAE2B60-07DD-416E-92DC-C11B58A3DE7C}" dt="2025-05-05T00:17:09.705" v="1363" actId="700"/>
          <ac:spMkLst>
            <pc:docMk/>
            <pc:sldMk cId="638475769" sldId="259"/>
            <ac:spMk id="7" creationId="{B722E355-EF7B-EFA5-70E8-7A8F6E115CE4}"/>
          </ac:spMkLst>
        </pc:spChg>
        <pc:spChg chg="add del mod ord">
          <ac:chgData name="Obaidah Kanjou Agha" userId="bd22111f063ca85d" providerId="LiveId" clId="{4BAE2B60-07DD-416E-92DC-C11B58A3DE7C}" dt="2025-05-05T00:17:42.679" v="1372" actId="700"/>
          <ac:spMkLst>
            <pc:docMk/>
            <pc:sldMk cId="638475769" sldId="259"/>
            <ac:spMk id="8" creationId="{902959D5-5637-3922-FF6A-8C52AE422135}"/>
          </ac:spMkLst>
        </pc:spChg>
        <pc:picChg chg="add mod">
          <ac:chgData name="Obaidah Kanjou Agha" userId="bd22111f063ca85d" providerId="LiveId" clId="{4BAE2B60-07DD-416E-92DC-C11B58A3DE7C}" dt="2025-05-05T00:18:59.431" v="1397" actId="1037"/>
          <ac:picMkLst>
            <pc:docMk/>
            <pc:sldMk cId="638475769" sldId="259"/>
            <ac:picMk id="5" creationId="{C468FBFE-FFD4-2B80-A35B-E1C301573C28}"/>
          </ac:picMkLst>
        </pc:picChg>
        <pc:picChg chg="add mod">
          <ac:chgData name="Obaidah Kanjou Agha" userId="bd22111f063ca85d" providerId="LiveId" clId="{4BAE2B60-07DD-416E-92DC-C11B58A3DE7C}" dt="2025-05-05T00:18:31.171" v="1388" actId="1076"/>
          <ac:picMkLst>
            <pc:docMk/>
            <pc:sldMk cId="638475769" sldId="259"/>
            <ac:picMk id="6" creationId="{2CBFF741-4138-14A0-1F01-5E63110C7F5E}"/>
          </ac:picMkLst>
        </pc:picChg>
      </pc:sldChg>
      <pc:sldChg chg="modSp new mod">
        <pc:chgData name="Obaidah Kanjou Agha" userId="bd22111f063ca85d" providerId="LiveId" clId="{4BAE2B60-07DD-416E-92DC-C11B58A3DE7C}" dt="2025-05-06T04:25:57.738" v="4737" actId="20577"/>
        <pc:sldMkLst>
          <pc:docMk/>
          <pc:sldMk cId="577157685" sldId="260"/>
        </pc:sldMkLst>
        <pc:spChg chg="mod">
          <ac:chgData name="Obaidah Kanjou Agha" userId="bd22111f063ca85d" providerId="LiveId" clId="{4BAE2B60-07DD-416E-92DC-C11B58A3DE7C}" dt="2025-04-21T16:09:21.093" v="381" actId="20577"/>
          <ac:spMkLst>
            <pc:docMk/>
            <pc:sldMk cId="577157685" sldId="260"/>
            <ac:spMk id="2" creationId="{ACBFB046-CB26-458A-7300-35C2B0097415}"/>
          </ac:spMkLst>
        </pc:spChg>
        <pc:spChg chg="mod">
          <ac:chgData name="Obaidah Kanjou Agha" userId="bd22111f063ca85d" providerId="LiveId" clId="{4BAE2B60-07DD-416E-92DC-C11B58A3DE7C}" dt="2025-05-06T04:25:57.738" v="4737" actId="20577"/>
          <ac:spMkLst>
            <pc:docMk/>
            <pc:sldMk cId="577157685" sldId="260"/>
            <ac:spMk id="3" creationId="{746339B4-57E9-842C-A6E9-74CE9F722342}"/>
          </ac:spMkLst>
        </pc:spChg>
      </pc:sldChg>
      <pc:sldChg chg="addSp modSp new mod">
        <pc:chgData name="Obaidah Kanjou Agha" userId="bd22111f063ca85d" providerId="LiveId" clId="{4BAE2B60-07DD-416E-92DC-C11B58A3DE7C}" dt="2025-05-06T04:26:01.698" v="4741" actId="20577"/>
        <pc:sldMkLst>
          <pc:docMk/>
          <pc:sldMk cId="3167477218" sldId="261"/>
        </pc:sldMkLst>
        <pc:spChg chg="mod">
          <ac:chgData name="Obaidah Kanjou Agha" userId="bd22111f063ca85d" providerId="LiveId" clId="{4BAE2B60-07DD-416E-92DC-C11B58A3DE7C}" dt="2025-04-21T16:09:38.121" v="401" actId="20577"/>
          <ac:spMkLst>
            <pc:docMk/>
            <pc:sldMk cId="3167477218" sldId="261"/>
            <ac:spMk id="2" creationId="{3B4EE023-F2C0-9266-6796-B8F351893E56}"/>
          </ac:spMkLst>
        </pc:spChg>
        <pc:spChg chg="mod">
          <ac:chgData name="Obaidah Kanjou Agha" userId="bd22111f063ca85d" providerId="LiveId" clId="{4BAE2B60-07DD-416E-92DC-C11B58A3DE7C}" dt="2025-05-06T04:26:01.698" v="4741" actId="20577"/>
          <ac:spMkLst>
            <pc:docMk/>
            <pc:sldMk cId="3167477218" sldId="261"/>
            <ac:spMk id="3" creationId="{5A163498-8FFB-C1FD-5BEF-F9BC83C2664A}"/>
          </ac:spMkLst>
        </pc:spChg>
        <pc:picChg chg="add mod">
          <ac:chgData name="Obaidah Kanjou Agha" userId="bd22111f063ca85d" providerId="LiveId" clId="{4BAE2B60-07DD-416E-92DC-C11B58A3DE7C}" dt="2025-05-06T01:28:06.031" v="4725" actId="1076"/>
          <ac:picMkLst>
            <pc:docMk/>
            <pc:sldMk cId="3167477218" sldId="261"/>
            <ac:picMk id="5" creationId="{8D6BE282-AFD3-7A14-3C77-84FEDC25D028}"/>
          </ac:picMkLst>
        </pc:picChg>
      </pc:sldChg>
      <pc:sldChg chg="addSp modSp new mod">
        <pc:chgData name="Obaidah Kanjou Agha" userId="bd22111f063ca85d" providerId="LiveId" clId="{4BAE2B60-07DD-416E-92DC-C11B58A3DE7C}" dt="2025-05-06T04:26:08.551" v="4748" actId="27636"/>
        <pc:sldMkLst>
          <pc:docMk/>
          <pc:sldMk cId="4102299051" sldId="262"/>
        </pc:sldMkLst>
        <pc:spChg chg="mod">
          <ac:chgData name="Obaidah Kanjou Agha" userId="bd22111f063ca85d" providerId="LiveId" clId="{4BAE2B60-07DD-416E-92DC-C11B58A3DE7C}" dt="2025-04-21T16:09:51.352" v="426" actId="20577"/>
          <ac:spMkLst>
            <pc:docMk/>
            <pc:sldMk cId="4102299051" sldId="262"/>
            <ac:spMk id="2" creationId="{CC571567-8097-8642-E011-32DC8BC7D1FB}"/>
          </ac:spMkLst>
        </pc:spChg>
        <pc:spChg chg="mod">
          <ac:chgData name="Obaidah Kanjou Agha" userId="bd22111f063ca85d" providerId="LiveId" clId="{4BAE2B60-07DD-416E-92DC-C11B58A3DE7C}" dt="2025-05-06T04:26:08.551" v="4748" actId="27636"/>
          <ac:spMkLst>
            <pc:docMk/>
            <pc:sldMk cId="4102299051" sldId="262"/>
            <ac:spMk id="3" creationId="{827111D4-66FD-95B6-2E9A-83EA86CB0109}"/>
          </ac:spMkLst>
        </pc:spChg>
        <pc:picChg chg="add mod">
          <ac:chgData name="Obaidah Kanjou Agha" userId="bd22111f063ca85d" providerId="LiveId" clId="{4BAE2B60-07DD-416E-92DC-C11B58A3DE7C}" dt="2025-05-06T01:28:23.283" v="4727" actId="1076"/>
          <ac:picMkLst>
            <pc:docMk/>
            <pc:sldMk cId="4102299051" sldId="262"/>
            <ac:picMk id="5" creationId="{C456C417-4BBB-F9AC-6E78-71FA7B9B40F1}"/>
          </ac:picMkLst>
        </pc:picChg>
      </pc:sldChg>
      <pc:sldChg chg="addSp modSp new mod modClrScheme chgLayout">
        <pc:chgData name="Obaidah Kanjou Agha" userId="bd22111f063ca85d" providerId="LiveId" clId="{4BAE2B60-07DD-416E-92DC-C11B58A3DE7C}" dt="2025-05-06T01:28:54.414" v="4731" actId="1076"/>
        <pc:sldMkLst>
          <pc:docMk/>
          <pc:sldMk cId="2677692148" sldId="263"/>
        </pc:sldMkLst>
        <pc:spChg chg="mod ord">
          <ac:chgData name="Obaidah Kanjou Agha" userId="bd22111f063ca85d" providerId="LiveId" clId="{4BAE2B60-07DD-416E-92DC-C11B58A3DE7C}" dt="2025-05-06T01:07:27.133" v="3549" actId="700"/>
          <ac:spMkLst>
            <pc:docMk/>
            <pc:sldMk cId="2677692148" sldId="263"/>
            <ac:spMk id="2" creationId="{E237B613-CC86-A8E0-18C8-EA47A9E53174}"/>
          </ac:spMkLst>
        </pc:spChg>
        <pc:spChg chg="mod ord">
          <ac:chgData name="Obaidah Kanjou Agha" userId="bd22111f063ca85d" providerId="LiveId" clId="{4BAE2B60-07DD-416E-92DC-C11B58A3DE7C}" dt="2025-05-06T01:12:48.870" v="4073" actId="27636"/>
          <ac:spMkLst>
            <pc:docMk/>
            <pc:sldMk cId="2677692148" sldId="263"/>
            <ac:spMk id="3" creationId="{7780E59C-9E53-D80E-6570-2F58170156D4}"/>
          </ac:spMkLst>
        </pc:spChg>
        <pc:spChg chg="add mod ord">
          <ac:chgData name="Obaidah Kanjou Agha" userId="bd22111f063ca85d" providerId="LiveId" clId="{4BAE2B60-07DD-416E-92DC-C11B58A3DE7C}" dt="2025-05-06T01:12:48.939" v="4075" actId="20577"/>
          <ac:spMkLst>
            <pc:docMk/>
            <pc:sldMk cId="2677692148" sldId="263"/>
            <ac:spMk id="4" creationId="{C153E748-7178-B4D9-B189-1B98B22B3162}"/>
          </ac:spMkLst>
        </pc:spChg>
        <pc:picChg chg="add mod">
          <ac:chgData name="Obaidah Kanjou Agha" userId="bd22111f063ca85d" providerId="LiveId" clId="{4BAE2B60-07DD-416E-92DC-C11B58A3DE7C}" dt="2025-05-06T01:28:39.622" v="4729" actId="1076"/>
          <ac:picMkLst>
            <pc:docMk/>
            <pc:sldMk cId="2677692148" sldId="263"/>
            <ac:picMk id="6" creationId="{8C0EBAE6-F21F-A1F8-21A8-78932C643F6B}"/>
          </ac:picMkLst>
        </pc:picChg>
        <pc:picChg chg="add mod">
          <ac:chgData name="Obaidah Kanjou Agha" userId="bd22111f063ca85d" providerId="LiveId" clId="{4BAE2B60-07DD-416E-92DC-C11B58A3DE7C}" dt="2025-05-06T01:28:54.414" v="4731" actId="1076"/>
          <ac:picMkLst>
            <pc:docMk/>
            <pc:sldMk cId="2677692148" sldId="263"/>
            <ac:picMk id="8" creationId="{4F12A5D4-3972-89C5-51DA-D33DFF414F20}"/>
          </ac:picMkLst>
        </pc:picChg>
      </pc:sldChg>
      <pc:sldChg chg="addSp modSp new mod">
        <pc:chgData name="Obaidah Kanjou Agha" userId="bd22111f063ca85d" providerId="LiveId" clId="{4BAE2B60-07DD-416E-92DC-C11B58A3DE7C}" dt="2025-05-06T01:29:15.193" v="4733" actId="1076"/>
        <pc:sldMkLst>
          <pc:docMk/>
          <pc:sldMk cId="4181230537" sldId="264"/>
        </pc:sldMkLst>
        <pc:spChg chg="mod">
          <ac:chgData name="Obaidah Kanjou Agha" userId="bd22111f063ca85d" providerId="LiveId" clId="{4BAE2B60-07DD-416E-92DC-C11B58A3DE7C}" dt="2025-04-21T16:10:18.639" v="465" actId="20577"/>
          <ac:spMkLst>
            <pc:docMk/>
            <pc:sldMk cId="4181230537" sldId="264"/>
            <ac:spMk id="2" creationId="{73FC764F-E69B-3802-909A-EE47DDA36B76}"/>
          </ac:spMkLst>
        </pc:spChg>
        <pc:spChg chg="mod">
          <ac:chgData name="Obaidah Kanjou Agha" userId="bd22111f063ca85d" providerId="LiveId" clId="{4BAE2B60-07DD-416E-92DC-C11B58A3DE7C}" dt="2025-05-06T01:21:00.936" v="4673" actId="20577"/>
          <ac:spMkLst>
            <pc:docMk/>
            <pc:sldMk cId="4181230537" sldId="264"/>
            <ac:spMk id="3" creationId="{87C63729-CBF4-6DEB-2D73-05AD67854B66}"/>
          </ac:spMkLst>
        </pc:spChg>
        <pc:picChg chg="add mod">
          <ac:chgData name="Obaidah Kanjou Agha" userId="bd22111f063ca85d" providerId="LiveId" clId="{4BAE2B60-07DD-416E-92DC-C11B58A3DE7C}" dt="2025-05-06T01:29:15.193" v="4733" actId="1076"/>
          <ac:picMkLst>
            <pc:docMk/>
            <pc:sldMk cId="4181230537" sldId="264"/>
            <ac:picMk id="5" creationId="{0240D947-93F5-05C5-DB26-BF98F3E4C813}"/>
          </ac:picMkLst>
        </pc:picChg>
      </pc:sldChg>
      <pc:sldChg chg="addSp delSp modSp new mod modClrScheme chgLayout">
        <pc:chgData name="Obaidah Kanjou Agha" userId="bd22111f063ca85d" providerId="LiveId" clId="{4BAE2B60-07DD-416E-92DC-C11B58A3DE7C}" dt="2025-05-06T01:27:00.427" v="4723" actId="20577"/>
        <pc:sldMkLst>
          <pc:docMk/>
          <pc:sldMk cId="990742786" sldId="265"/>
        </pc:sldMkLst>
        <pc:spChg chg="del mod ord">
          <ac:chgData name="Obaidah Kanjou Agha" userId="bd22111f063ca85d" providerId="LiveId" clId="{4BAE2B60-07DD-416E-92DC-C11B58A3DE7C}" dt="2025-05-06T01:26:41.088" v="4684" actId="700"/>
          <ac:spMkLst>
            <pc:docMk/>
            <pc:sldMk cId="990742786" sldId="265"/>
            <ac:spMk id="2" creationId="{002CA265-7BAC-7BF6-140F-ADC26EFA022E}"/>
          </ac:spMkLst>
        </pc:spChg>
        <pc:spChg chg="del">
          <ac:chgData name="Obaidah Kanjou Agha" userId="bd22111f063ca85d" providerId="LiveId" clId="{4BAE2B60-07DD-416E-92DC-C11B58A3DE7C}" dt="2025-05-06T01:24:19.994" v="4674" actId="931"/>
          <ac:spMkLst>
            <pc:docMk/>
            <pc:sldMk cId="990742786" sldId="265"/>
            <ac:spMk id="3" creationId="{CC3A74E9-316E-8E4F-EE25-91974BE7FE23}"/>
          </ac:spMkLst>
        </pc:spChg>
        <pc:spChg chg="add del mod">
          <ac:chgData name="Obaidah Kanjou Agha" userId="bd22111f063ca85d" providerId="LiveId" clId="{4BAE2B60-07DD-416E-92DC-C11B58A3DE7C}" dt="2025-05-06T01:26:19.298" v="4678" actId="931"/>
          <ac:spMkLst>
            <pc:docMk/>
            <pc:sldMk cId="990742786" sldId="265"/>
            <ac:spMk id="7" creationId="{1D110E32-CAB6-338C-E633-8BB9C3D94584}"/>
          </ac:spMkLst>
        </pc:spChg>
        <pc:spChg chg="add mod ord">
          <ac:chgData name="Obaidah Kanjou Agha" userId="bd22111f063ca85d" providerId="LiveId" clId="{4BAE2B60-07DD-416E-92DC-C11B58A3DE7C}" dt="2025-05-06T01:27:00.427" v="4723" actId="20577"/>
          <ac:spMkLst>
            <pc:docMk/>
            <pc:sldMk cId="990742786" sldId="265"/>
            <ac:spMk id="10" creationId="{AD8B5783-806F-8457-103B-04B9F54C75EF}"/>
          </ac:spMkLst>
        </pc:spChg>
        <pc:picChg chg="add del mod">
          <ac:chgData name="Obaidah Kanjou Agha" userId="bd22111f063ca85d" providerId="LiveId" clId="{4BAE2B60-07DD-416E-92DC-C11B58A3DE7C}" dt="2025-05-06T01:24:23.349" v="4677" actId="478"/>
          <ac:picMkLst>
            <pc:docMk/>
            <pc:sldMk cId="990742786" sldId="265"/>
            <ac:picMk id="5" creationId="{C1CD700A-9FA7-AD75-791A-658072BB51DB}"/>
          </ac:picMkLst>
        </pc:picChg>
        <pc:picChg chg="add mod ord">
          <ac:chgData name="Obaidah Kanjou Agha" userId="bd22111f063ca85d" providerId="LiveId" clId="{4BAE2B60-07DD-416E-92DC-C11B58A3DE7C}" dt="2025-05-06T01:26:52.509" v="4690" actId="1036"/>
          <ac:picMkLst>
            <pc:docMk/>
            <pc:sldMk cId="990742786" sldId="265"/>
            <ac:picMk id="9" creationId="{2631C143-6295-3F27-47A2-71933B40E325}"/>
          </ac:picMkLst>
        </pc:picChg>
      </pc:sldChg>
    </pc:docChg>
  </pc:docChgLst>
  <pc:docChgLst>
    <pc:chgData name="Guest User" providerId="Windows Live" clId="Web-{745DC4A9-236D-5F12-2637-9E8CB28A4BA1}"/>
    <pc:docChg chg="modSld">
      <pc:chgData name="Guest User" userId="" providerId="Windows Live" clId="Web-{745DC4A9-236D-5F12-2637-9E8CB28A4BA1}" dt="2025-05-06T03:09:21.320" v="1" actId="20577"/>
      <pc:docMkLst>
        <pc:docMk/>
      </pc:docMkLst>
      <pc:sldChg chg="modSp">
        <pc:chgData name="Guest User" userId="" providerId="Windows Live" clId="Web-{745DC4A9-236D-5F12-2637-9E8CB28A4BA1}" dt="2025-05-06T03:09:21.320" v="1" actId="20577"/>
        <pc:sldMkLst>
          <pc:docMk/>
          <pc:sldMk cId="4181230537" sldId="264"/>
        </pc:sldMkLst>
        <pc:spChg chg="mod">
          <ac:chgData name="Guest User" userId="" providerId="Windows Live" clId="Web-{745DC4A9-236D-5F12-2637-9E8CB28A4BA1}" dt="2025-05-06T03:09:21.320" v="1" actId="20577"/>
          <ac:spMkLst>
            <pc:docMk/>
            <pc:sldMk cId="4181230537" sldId="264"/>
            <ac:spMk id="3" creationId="{87C63729-CBF4-6DEB-2D73-05AD67854B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9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4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54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73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6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9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20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67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1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3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7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2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9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D8A567-0ECC-4C22-BAB8-2D66B25A742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A866DC-FD16-4E4A-8CFB-2BBD68282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nor.com/view/mike-o-hearn-gif-8693249158316298181" TargetMode="External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2356-3919-A6D6-35FC-EA1623704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Integrative Project – Gravity and Orbits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C2725-C1C8-870A-63D2-157578AFA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Steven, Obaidah, Fang, and Angela</a:t>
            </a:r>
          </a:p>
          <a:p>
            <a:r>
              <a:rPr lang="en-US" sz="1600"/>
              <a:t>(Team SOFA)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8B5783-806F-8457-103B-04B9F54C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listening</a:t>
            </a:r>
          </a:p>
        </p:txBody>
      </p:sp>
      <p:pic>
        <p:nvPicPr>
          <p:cNvPr id="9" name="Content Placeholder 8" descr="A person in a white shirt&#10;&#10;AI-generated content may be incorrect.">
            <a:extLst>
              <a:ext uri="{FF2B5EF4-FFF2-40B4-BE49-F238E27FC236}">
                <a16:creationId xmlns:a16="http://schemas.microsoft.com/office/drawing/2014/main" id="{2631C143-6295-3F27-47A2-71933B40E32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41225" y="2468879"/>
            <a:ext cx="2709550" cy="3547873"/>
          </a:xfrm>
        </p:spPr>
      </p:pic>
    </p:spTree>
    <p:extLst>
      <p:ext uri="{BB962C8B-B14F-4D97-AF65-F5344CB8AC3E}">
        <p14:creationId xmlns:p14="http://schemas.microsoft.com/office/powerpoint/2010/main" val="99074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C342-3C2E-DC61-1A3D-2CA040E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9E68-314E-8BD9-2BC5-B0554DC1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Project Objectives</a:t>
            </a:r>
          </a:p>
          <a:p>
            <a:r>
              <a:rPr lang="en-US"/>
              <a:t>Concept</a:t>
            </a:r>
          </a:p>
          <a:p>
            <a:r>
              <a:rPr lang="en-US"/>
              <a:t>Workflow behind Application Logic</a:t>
            </a:r>
          </a:p>
          <a:p>
            <a:r>
              <a:rPr lang="en-US"/>
              <a:t>Needs Addressed</a:t>
            </a:r>
          </a:p>
          <a:p>
            <a:r>
              <a:rPr lang="en-US"/>
              <a:t>Developed Functionalities</a:t>
            </a:r>
          </a:p>
          <a:p>
            <a:r>
              <a:rPr lang="en-US"/>
              <a:t>Challenges and Solutions</a:t>
            </a:r>
          </a:p>
          <a:p>
            <a:r>
              <a:rPr lang="en-US"/>
              <a:t>Lessons Learned</a:t>
            </a:r>
          </a:p>
        </p:txBody>
      </p:sp>
      <p:pic>
        <p:nvPicPr>
          <p:cNvPr id="11" name="Graphic 10" descr="Uranus outline">
            <a:extLst>
              <a:ext uri="{FF2B5EF4-FFF2-40B4-BE49-F238E27FC236}">
                <a16:creationId xmlns:a16="http://schemas.microsoft.com/office/drawing/2014/main" id="{503AF770-821E-0458-3FF3-74A61187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8192" y="1167721"/>
            <a:ext cx="914400" cy="914400"/>
          </a:xfrm>
          <a:prstGeom prst="rect">
            <a:avLst/>
          </a:prstGeom>
        </p:spPr>
      </p:pic>
      <p:pic>
        <p:nvPicPr>
          <p:cNvPr id="5" name="Graphic 4" descr="Earth with solid fill">
            <a:extLst>
              <a:ext uri="{FF2B5EF4-FFF2-40B4-BE49-F238E27FC236}">
                <a16:creationId xmlns:a16="http://schemas.microsoft.com/office/drawing/2014/main" id="{0F014FD8-B794-6FDA-16B1-873F93FCA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1497" y="11768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7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1F38-B9D9-E962-EE2A-E723033A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E072-4D7D-9CBA-44D3-33E233CD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integrative project aims at developing a JavaFX application that implements one or more scientific concept(s) in physics, chemistry, mathematics, or a combination of those into a user-friendly program. It involves a data source from which information is pulled out, data flow systems, and the display of information to the user in an orderly fashion.</a:t>
            </a:r>
          </a:p>
        </p:txBody>
      </p:sp>
      <p:pic>
        <p:nvPicPr>
          <p:cNvPr id="5" name="Graphic 4" descr="Scientist male outline">
            <a:extLst>
              <a:ext uri="{FF2B5EF4-FFF2-40B4-BE49-F238E27FC236}">
                <a16:creationId xmlns:a16="http://schemas.microsoft.com/office/drawing/2014/main" id="{1C94A932-5BEB-F661-F4E1-19CFBC6D0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9992" y="1176865"/>
            <a:ext cx="914400" cy="914400"/>
          </a:xfrm>
          <a:prstGeom prst="rect">
            <a:avLst/>
          </a:prstGeom>
        </p:spPr>
      </p:pic>
      <p:pic>
        <p:nvPicPr>
          <p:cNvPr id="7" name="Graphic 6" descr="Remote learning science outline">
            <a:extLst>
              <a:ext uri="{FF2B5EF4-FFF2-40B4-BE49-F238E27FC236}">
                <a16:creationId xmlns:a16="http://schemas.microsoft.com/office/drawing/2014/main" id="{4FA98614-52CE-3661-747F-960CCB11B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9904" y="11768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7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734F-AA0E-1D8B-5456-372A6FA03E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99616" y="982662"/>
            <a:ext cx="2162175" cy="1303337"/>
          </a:xfrm>
        </p:spPr>
        <p:txBody>
          <a:bodyPr/>
          <a:lstStyle/>
          <a:p>
            <a:r>
              <a:rPr lang="en-US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4EF4-A9CE-4565-A4BD-7AA3FA3486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3378" y="2557463"/>
            <a:ext cx="2160588" cy="3317875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Our team’s concept: Gravity and Orbits simulator, an application that displays the animation of planets and how they are affected by gravitational forces.</a:t>
            </a:r>
          </a:p>
        </p:txBody>
      </p:sp>
      <p:pic>
        <p:nvPicPr>
          <p:cNvPr id="5" name="Graphic 4" descr="Solar system with solid fill">
            <a:extLst>
              <a:ext uri="{FF2B5EF4-FFF2-40B4-BE49-F238E27FC236}">
                <a16:creationId xmlns:a16="http://schemas.microsoft.com/office/drawing/2014/main" id="{C468FBFE-FFD4-2B80-A35B-E1C301573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78" y="1259161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BFF741-4138-14A0-1F01-5E63110C7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388" y="1259161"/>
            <a:ext cx="7797146" cy="43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7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B046-CB26-458A-7300-35C2B009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behind Application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39B4-57E9-842C-A6E9-74CE9F72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input from the user (e.g., select planet, change language, etc.)</a:t>
            </a:r>
          </a:p>
          <a:p>
            <a:r>
              <a:rPr lang="en-US" dirty="0"/>
              <a:t>Pass data to appropriate method(s) and perform necessary calculations/logic (e.g., calculate the acceleration of selected planet)</a:t>
            </a:r>
          </a:p>
          <a:p>
            <a:r>
              <a:rPr lang="en-US" dirty="0"/>
              <a:t>Display rendering/animation of planets according to logic</a:t>
            </a:r>
          </a:p>
          <a:p>
            <a:r>
              <a:rPr lang="en-US" dirty="0"/>
              <a:t>User can interact with objects, menus, and options (e.g., move planets around, pause animation, etc.)</a:t>
            </a:r>
          </a:p>
          <a:p>
            <a:r>
              <a:rPr lang="en-US" dirty="0"/>
              <a:t>Handle exceptions and errors</a:t>
            </a:r>
          </a:p>
        </p:txBody>
      </p:sp>
    </p:spTree>
    <p:extLst>
      <p:ext uri="{BB962C8B-B14F-4D97-AF65-F5344CB8AC3E}">
        <p14:creationId xmlns:p14="http://schemas.microsoft.com/office/powerpoint/2010/main" val="57715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E023-F2C0-9266-6796-B8F35189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Needs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63498-8FFB-C1FD-5BEF-F9BC83C2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project addresses the following needs:</a:t>
            </a:r>
          </a:p>
          <a:p>
            <a:r>
              <a:rPr lang="en-US" dirty="0"/>
              <a:t>Allows user to visualize gravitational forces</a:t>
            </a:r>
          </a:p>
          <a:p>
            <a:r>
              <a:rPr lang="en-US" dirty="0"/>
              <a:t>Gives an idea of how physical and mathematical concepts play into the real world</a:t>
            </a:r>
          </a:p>
          <a:p>
            <a:r>
              <a:rPr lang="en-US" dirty="0"/>
              <a:t>Enables the user to interact with planets and modify their parameters, which would facilitate his/her understanding of these concepts</a:t>
            </a:r>
          </a:p>
        </p:txBody>
      </p:sp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8D6BE282-AFD3-7A14-3C77-84FEDC25D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5040" y="11768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7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1567-8097-8642-E011-32DC8BC7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Developed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11D4-66FD-95B6-2E9A-83EA86CB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include the developed functionalities:</a:t>
            </a:r>
          </a:p>
          <a:p>
            <a:r>
              <a:rPr lang="en-US" dirty="0"/>
              <a:t>Login feature for security</a:t>
            </a:r>
          </a:p>
          <a:p>
            <a:r>
              <a:rPr lang="en-US" dirty="0"/>
              <a:t>Accept different kinds of input from the user (button clicks, entering numerical values, etc.)</a:t>
            </a:r>
          </a:p>
          <a:p>
            <a:r>
              <a:rPr lang="en-US" dirty="0"/>
              <a:t>Show an animation according to the user’s input</a:t>
            </a:r>
          </a:p>
          <a:p>
            <a:r>
              <a:rPr lang="en-US" dirty="0"/>
              <a:t>Settings menu, including changing the application’s language and theme</a:t>
            </a:r>
          </a:p>
        </p:txBody>
      </p:sp>
      <p:pic>
        <p:nvPicPr>
          <p:cNvPr id="5" name="Graphic 4" descr="Tools with solid fill">
            <a:extLst>
              <a:ext uri="{FF2B5EF4-FFF2-40B4-BE49-F238E27FC236}">
                <a16:creationId xmlns:a16="http://schemas.microsoft.com/office/drawing/2014/main" id="{C456C417-4BBB-F9AC-6E78-71FA7B9B4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840" y="11768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9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B613-CC86-A8E0-18C8-EA47A9E5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E59C-9E53-D80E-6570-2F58170156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Along the way, there were many challenges that were met. They include:</a:t>
            </a:r>
          </a:p>
          <a:p>
            <a:r>
              <a:rPr lang="en-US"/>
              <a:t>Unavailability of team members to work in person</a:t>
            </a:r>
          </a:p>
          <a:p>
            <a:r>
              <a:rPr lang="en-US"/>
              <a:t>Mismanagement of time</a:t>
            </a:r>
          </a:p>
          <a:p>
            <a:r>
              <a:rPr lang="en-US"/>
              <a:t>Overall stress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3E748-7178-B4D9-B189-1B98B22B3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Fortunately, solutions were found for these problems:</a:t>
            </a:r>
          </a:p>
          <a:p>
            <a:r>
              <a:rPr lang="en-US"/>
              <a:t>Constant online coordination to ensure progress</a:t>
            </a:r>
          </a:p>
          <a:p>
            <a:r>
              <a:rPr lang="en-US"/>
              <a:t>Referral to previous projects and documentation</a:t>
            </a:r>
          </a:p>
          <a:p>
            <a:r>
              <a:rPr lang="en-US"/>
              <a:t>Variable by member; team motivation</a:t>
            </a:r>
          </a:p>
        </p:txBody>
      </p:sp>
      <p:pic>
        <p:nvPicPr>
          <p:cNvPr id="6" name="Graphic 5" descr="Hurdle outline">
            <a:extLst>
              <a:ext uri="{FF2B5EF4-FFF2-40B4-BE49-F238E27FC236}">
                <a16:creationId xmlns:a16="http://schemas.microsoft.com/office/drawing/2014/main" id="{8C0EBAE6-F21F-A1F8-21A8-78932C643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8280" y="1280160"/>
            <a:ext cx="914400" cy="914400"/>
          </a:xfrm>
          <a:prstGeom prst="rect">
            <a:avLst/>
          </a:prstGeom>
        </p:spPr>
      </p:pic>
      <p:pic>
        <p:nvPicPr>
          <p:cNvPr id="8" name="Graphic 7" descr="Questions outline">
            <a:extLst>
              <a:ext uri="{FF2B5EF4-FFF2-40B4-BE49-F238E27FC236}">
                <a16:creationId xmlns:a16="http://schemas.microsoft.com/office/drawing/2014/main" id="{4F12A5D4-3972-89C5-51DA-D33DFF414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6440" y="1280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9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764F-E69B-3802-909A-EE47DDA3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3729-CBF4-6DEB-2D73-05AD6785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team members were able to acquire experience and skills that will help them in their careers. Some lessons that were learned include the following:</a:t>
            </a:r>
          </a:p>
          <a:p>
            <a:r>
              <a:rPr lang="en-US"/>
              <a:t>Always coordinate and keep the team informed of what tasks to focus on, giving updates all the time.</a:t>
            </a:r>
          </a:p>
          <a:p>
            <a:r>
              <a:rPr lang="en-US"/>
              <a:t>Ask others for help when needed; there is no shame in that.</a:t>
            </a:r>
          </a:p>
          <a:p>
            <a:r>
              <a:rPr lang="en-US"/>
              <a:t>Deal with stress; do not avoid it.</a:t>
            </a:r>
          </a:p>
        </p:txBody>
      </p:sp>
      <p:pic>
        <p:nvPicPr>
          <p:cNvPr id="5" name="Graphic 4" descr="Idea with solid fill">
            <a:extLst>
              <a:ext uri="{FF2B5EF4-FFF2-40B4-BE49-F238E27FC236}">
                <a16:creationId xmlns:a16="http://schemas.microsoft.com/office/drawing/2014/main" id="{0240D947-93F5-05C5-DB26-BF98F3E4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9048" y="12435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0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0</TotalTime>
  <Words>451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Integrative Project – Gravity and Orbits</vt:lpstr>
      <vt:lpstr>Table of Contents</vt:lpstr>
      <vt:lpstr>Project Objectives</vt:lpstr>
      <vt:lpstr>Concept</vt:lpstr>
      <vt:lpstr>Workflow behind Application Logic</vt:lpstr>
      <vt:lpstr>Needs Addressed</vt:lpstr>
      <vt:lpstr>Developed Functionalities</vt:lpstr>
      <vt:lpstr>Challenges and Solutions</vt:lpstr>
      <vt:lpstr>Lessons Learned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Obaidah Kanjou Agha</dc:creator>
  <cp:lastModifiedBy>Obaidah Kanjou Agha</cp:lastModifiedBy>
  <cp:revision>1</cp:revision>
  <dcterms:created xsi:type="dcterms:W3CDTF">2025-04-21T15:55:40Z</dcterms:created>
  <dcterms:modified xsi:type="dcterms:W3CDTF">2025-05-06T04:26:12Z</dcterms:modified>
</cp:coreProperties>
</file>