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B83A48-2EB1-4A7B-A78D-AEB68133D368}">
  <a:tblStyle styleId="{8AB83A48-2EB1-4A7B-A78D-AEB68133D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db9d20d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fdb9d20d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fdb9d20d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fdb9d20d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db9d20d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db9d20d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db9d20d9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db9d20d9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fdb9d20d9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fdb9d20d9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fdb9d20d9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fdb9d20d9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fdb9d20d9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fdb9d20d9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8ff850f4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8ff850f4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db9d20d9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db9d20d9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db9d20d9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db9d20d9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db9d20d9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db9d20d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8ff850f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8ff850f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8ff850f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8ff850f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db9d20d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db9d20d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1BEBE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1BEBE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69D9D"/>
              </a:buClr>
              <a:buSzPts val="4200"/>
              <a:buNone/>
              <a:defRPr>
                <a:solidFill>
                  <a:srgbClr val="D69D9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BEBE"/>
              </a:buClr>
              <a:buSzPts val="2100"/>
              <a:buFont typeface="Economica"/>
              <a:buNone/>
              <a:defRPr sz="2100">
                <a:solidFill>
                  <a:srgbClr val="F1BEBE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49300" y="3116575"/>
            <a:ext cx="32454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85">
                <a:solidFill>
                  <a:srgbClr val="D69D9D"/>
                </a:solidFill>
              </a:rPr>
              <a:t>The Strawberries:</a:t>
            </a:r>
            <a:endParaRPr sz="1885">
              <a:solidFill>
                <a:srgbClr val="D69D9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85">
                <a:solidFill>
                  <a:srgbClr val="D69D9D"/>
                </a:solidFill>
              </a:rPr>
              <a:t>Mariana F., Tiba H, Vassiliki K., Natacha S.</a:t>
            </a:r>
            <a:endParaRPr sz="1885">
              <a:solidFill>
                <a:srgbClr val="D69D9D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400" y="804550"/>
            <a:ext cx="1625201" cy="16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35500" y="247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Report - Team table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144750" y="13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2213625"/>
                <a:gridCol w="2213625"/>
                <a:gridCol w="2213625"/>
                <a:gridCol w="2213625"/>
              </a:tblGrid>
              <a:tr h="39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Received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Resolved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Carry-over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Blocked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STR-14 Skeleton Layout 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STR-14 Skeleton Layout 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STR-21 Skeleton Code (1)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STR-21 Skeleton Code (1)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5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STR-23 Math &amp; Physics Formulas 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STR-23 Math &amp; Physics Formulas 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STR-26 Set up drag and draw (4)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STR-26 Set up drag and draw (4)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5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STR-29</a:t>
                      </a:r>
                      <a:r>
                        <a:rPr lang="en" sz="1200"/>
                        <a:t> Implement Basic Component Classes 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STR-29 Implement Basic Component Classes 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10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</a:tr>
            </a:tbl>
          </a:graphicData>
        </a:graphic>
      </p:graphicFrame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850" y="101553"/>
            <a:ext cx="1683775" cy="11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report - Mariana</a:t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348100" y="154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2111950"/>
                <a:gridCol w="2111950"/>
                <a:gridCol w="2111950"/>
                <a:gridCol w="2111950"/>
              </a:tblGrid>
              <a:tr h="4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Received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Resolved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Carry-over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Blocked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UML diagram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UML diagram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Drag and draw (4)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Drag and Draw (2)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</a:tr>
            </a:tbl>
          </a:graphicData>
        </a:graphic>
      </p:graphicFrame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4274312" y="84475"/>
            <a:ext cx="1062325" cy="1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673200"/>
            <a:ext cx="8307600" cy="5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Sprint report - Tiba</a:t>
            </a:r>
            <a:endParaRPr sz="3400"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311700" y="139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2255900"/>
                <a:gridCol w="2243350"/>
                <a:gridCol w="2394225"/>
                <a:gridCol w="162712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Received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Resolved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Carry-over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Blocked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STR-21 </a:t>
                      </a:r>
                      <a:r>
                        <a:rPr lang="en"/>
                        <a:t>Skeleton Code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STR-21 </a:t>
                      </a:r>
                      <a:r>
                        <a:rPr lang="en"/>
                        <a:t>Skeleton Code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up classes and methods (1)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up classes and methods (1)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2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1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1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1BEBE"/>
                    </a:solidFill>
                  </a:tcPr>
                </a:tc>
              </a:tr>
            </a:tbl>
          </a:graphicData>
        </a:graphic>
      </p:graphicFrame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44848">
            <a:off x="3032757" y="585781"/>
            <a:ext cx="725636" cy="72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75300" y="391375"/>
            <a:ext cx="8520600" cy="6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report - Vassiliki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348100" y="13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2111950"/>
                <a:gridCol w="2148350"/>
                <a:gridCol w="2075550"/>
                <a:gridCol w="2111950"/>
              </a:tblGrid>
              <a:tr h="3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Received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Resolved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Carry-over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Blocked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8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STR-23 Circuit laws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STR-23 Circuit  laws(3)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8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STR-31 Battery implementation (3)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STR-31 Battery implementation (3)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58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72196">
            <a:off x="7867746" y="298670"/>
            <a:ext cx="867011" cy="86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report - Natacha</a:t>
            </a:r>
            <a:endParaRPr/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348100" y="148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2111950"/>
                <a:gridCol w="2111950"/>
                <a:gridCol w="2111950"/>
                <a:gridCol w="2111950"/>
              </a:tblGrid>
              <a:tr h="4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Received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Resolved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Carry-over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Blocked Stories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STR-29 Implement Basic Component Classes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STR-29 Implement Basic Component Classes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STR-14 Skeleton Layout (1)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STR-14 Skeleton Layout (1)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Points: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1BEBE"/>
                    </a:solidFill>
                  </a:tcPr>
                </a:tc>
              </a:tr>
            </a:tbl>
          </a:graphicData>
        </a:graphic>
      </p:graphicFrame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4030">
            <a:off x="4265550" y="88100"/>
            <a:ext cx="1062325" cy="1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688" y="-162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Tasks Breakdown and Assignments (part 1)</a:t>
            </a:r>
            <a:endParaRPr sz="40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34076" l="0" r="0" t="32845"/>
          <a:stretch/>
        </p:blipFill>
        <p:spPr>
          <a:xfrm>
            <a:off x="0" y="4560325"/>
            <a:ext cx="446802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34076" l="0" r="0" t="32845"/>
          <a:stretch/>
        </p:blipFill>
        <p:spPr>
          <a:xfrm>
            <a:off x="4572000" y="4560325"/>
            <a:ext cx="4468022" cy="83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Google Shape;72;p14"/>
          <p:cNvGraphicFramePr/>
          <p:nvPr/>
        </p:nvGraphicFramePr>
        <p:xfrm>
          <a:off x="866875" y="66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1192175"/>
                <a:gridCol w="5102725"/>
                <a:gridCol w="1115325"/>
              </a:tblGrid>
              <a:tr h="2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Strawberry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Task/User story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Duration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draw a wire so I can set up a </a:t>
                      </a:r>
                      <a:r>
                        <a:rPr lang="en" sz="800"/>
                        <a:t>circuit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r>
                        <a:rPr lang="en" sz="800"/>
                        <a:t> day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developer and I would like to save the electrical components in a Tree  so I can keep track of the start and end of a circuit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 day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Vassiliki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detect a shot circuit so that I can understand how this case works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 week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Mariana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a drag and drop feature so I can easily place components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 days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Natacha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have a user-friendly UI to easily navigate through </a:t>
                      </a:r>
                      <a:r>
                        <a:rPr lang="en" sz="800"/>
                        <a:t>the program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2-3 weeks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Tiba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the option to place a battery in the circuit so that I can power it and test my design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 days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Vassiliki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place resistors in my circuit so that I can design a more complex circuit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 days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Tiba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place switches in my circuit so that I can control the flow of electricity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 days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Natacha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my components to be displayed with proper icons and labels so that I can easily distinguish between different elements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 week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Natacha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 am a user and I would like to see the total voltage/resistance/current in my </a:t>
                      </a:r>
                      <a:r>
                        <a:rPr lang="en" sz="800"/>
                        <a:t>circuit</a:t>
                      </a:r>
                      <a:r>
                        <a:rPr lang="en" sz="800"/>
                        <a:t> so that I know how the circuit is </a:t>
                      </a:r>
                      <a:r>
                        <a:rPr lang="en" sz="800"/>
                        <a:t>functioning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 days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688" y="-162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Tasks Breakdown and Assignments (part 2)</a:t>
            </a:r>
            <a:endParaRPr sz="4000"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866875" y="5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1078450"/>
                <a:gridCol w="5216450"/>
                <a:gridCol w="1115325"/>
              </a:tblGrid>
              <a:tr h="4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Strawberry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Task/User story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</a:tr>
              <a:tr h="6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Vassiliki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user, and I would like the program to apply real-world electrical laws so that I can accurately simulate and analyze circuit behavior.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weeks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Vassiliki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see the polarity of components so that I can correctly connect elements with positive and negative terminals.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days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Mariana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implement a fuse in my circuit so that I can prevent damage from excessive current.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r>
                        <a:rPr lang="en" sz="1100"/>
                        <a:t> day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Mariana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add a light bulb to my circuit so that I can visually represent electrical flow.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r>
                        <a:rPr lang="en" sz="1100"/>
                        <a:t> days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Mariana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include a capacitor in my circuit so that I can simulate energy storage and discharge.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days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Natacha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display a graph so that I can visualize circuit parameters over time.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weeks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Tiba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 am a user and I would like to collect data for capacitor energy vs. time so that I can analyze how capacitors charge and discharge.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days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34076" l="0" r="0" t="32845"/>
          <a:stretch/>
        </p:blipFill>
        <p:spPr>
          <a:xfrm>
            <a:off x="0" y="4560325"/>
            <a:ext cx="446802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4076" l="0" r="0" t="32845"/>
          <a:stretch/>
        </p:blipFill>
        <p:spPr>
          <a:xfrm>
            <a:off x="4572000" y="4560325"/>
            <a:ext cx="4468022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5300"/>
            <a:ext cx="8839199" cy="381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 and Output Data Grid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952500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{8AB83A48-2EB1-4A7B-A78D-AEB68133D368}</a:tableStyleId>
              </a:tblPr>
              <a:tblGrid>
                <a:gridCol w="1872775"/>
                <a:gridCol w="2768400"/>
                <a:gridCol w="2597825"/>
              </a:tblGrid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Feature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Sample Input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Sample Output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69D9D"/>
                    </a:solidFill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Show component polarity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Battery </a:t>
                      </a:r>
                      <a:r>
                        <a:rPr lang="en" sz="900"/>
                        <a:t>polarity: + and -, Capacitor polarity: + and -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components show polarity indicators (+/-)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Fuse implementation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10V source, 5Ω resistor, 1A fuse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If current is bigger than 1A, fuse blows and circuit breaks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Light bulb implementation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5V source, light bulb component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Light bulb turns on and “glows” when connected to a functional circuit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Capacitor Implementation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10V battery, 100µF capacitor, switch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Capacitor charges when switch is closed, discharges when opened.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Graph Display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Energy and</a:t>
                      </a:r>
                      <a:r>
                        <a:rPr lang="en" sz="900"/>
                        <a:t> time for capacitor charging and discharging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Line graph displaying exponential charge curve over time.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Voltage/Resistance/Current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Circuit with 9V battery, 3Ω &amp; 6Ω resistors in series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Voltage = 9V, Resistance = 9Ω, Current = 1A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Short Circuit Detection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Wire directly connecting both terminals of a 5V battery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System alerts user of a short circuit and disables simulation.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74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(overview)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75" y="1048700"/>
            <a:ext cx="5810576" cy="392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75" y="1225213"/>
            <a:ext cx="6307251" cy="36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400" y="214400"/>
            <a:ext cx="3272025" cy="44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Report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4" cy="311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D69D9D"/>
      </a:dk1>
      <a:lt1>
        <a:srgbClr val="FFE6EB"/>
      </a:lt1>
      <a:dk2>
        <a:srgbClr val="EBCFCF"/>
      </a:dk2>
      <a:lt2>
        <a:srgbClr val="CC77AB"/>
      </a:lt2>
      <a:accent1>
        <a:srgbClr val="F1CCCC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