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c7ba3903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c7ba3903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c7ba390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c7ba390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32a94a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32a94a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32a94a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f32a94a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32a94a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32a94a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32a94a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32a94a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f32a94a1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f32a94a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32a94a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32a94a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f32a94a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f32a94a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f32a94a1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f32a94a1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SuperSpheres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Joseph Josue Forestal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 Tuan Huy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Jameel Hassan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Fadi Rasmy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Feasibility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Difficulties may arise as our attempt is set to be in a 3-dimensional space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Planetary motion simulations are fairly common and well documented.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Never taught how planetary motion is calculated in our science courses  self-</a:t>
            </a:r>
            <a:r>
              <a:rPr lang="en-CA" sz="2000">
                <a:solidFill>
                  <a:schemeClr val="dk1"/>
                </a:solidFill>
              </a:rPr>
              <a:t>taught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Simulate and visualize how gravity affects celestial bodies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Provide an interactive “sandbox” mode for users to create systems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Apply real-world physics concepts in an engaging way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highlight>
                  <a:srgbClr val="434343"/>
                </a:highlight>
              </a:rPr>
              <a:t>Gravity</a:t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</a:rPr>
              <a:t>Momentum and Forces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1"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motion of celestial bodies is based on their mass and velocity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Formula:</a:t>
            </a: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p=mv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Arial"/>
              <a:buChar char="●"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 b="1"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Net forces determine how objects move in space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Formula:</a:t>
            </a: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F=ma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</a:rPr>
              <a:t>Features : Celestial bodies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Types of celestial bodies: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Asteroids(If possible), planets, stars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Movement: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Objects move based on gravitational forces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Trails show movement history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Collisions (if possible):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Objects can merge or bounce off each </a:t>
            </a:r>
            <a:r>
              <a:rPr lang="en-CA">
                <a:latin typeface="Arial"/>
                <a:ea typeface="Arial"/>
                <a:cs typeface="Arial"/>
                <a:sym typeface="Arial"/>
              </a:rPr>
              <a:t>other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SandBox feature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User-created systems:</a:t>
            </a:r>
            <a:endParaRPr b="1"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Start with an empty space or a preset system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Spawn planets, stars, or asteroids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Simulation Controls:</a:t>
            </a:r>
            <a:endParaRPr b="1"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Adjust mass, position, and velocity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Observe how they interact over time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Saved </a:t>
            </a: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environment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Load pre -set environment(it means you can already have the solar sytem)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</a:rPr>
              <a:t>Camera’s features</a:t>
            </a:r>
            <a:endParaRPr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Camera Controls: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Free movement or lock onto a planet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Pause/Play Function: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Stabilize positions for observation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Info Window: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Displays mass, velocity, and other properties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Usage Scenarios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2000"/>
              <a:t>Educational </a:t>
            </a:r>
            <a:r>
              <a:rPr b="1" lang="en-CA" sz="2000"/>
              <a:t>Resource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Explore Physics: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See how gravity affects celestial objects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Simulate the Solar System: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Understand planetary motion through visualization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Test Hypothetical Scenarios: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Experiment with different celestial setups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Relevance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STEM Education: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Helps students understand physics concepts in action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Visual Learning: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Makes mechanics and astrophysics more interactive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Real-world Applications: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Similar simulations are used in space research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