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1421B-69BB-D33F-FE9B-B72E19FB90B8}" v="162" dt="2025-03-17T02:34:1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829F04-6A06-E41E-F8F9-A446B419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509" r="-1" b="20525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Tech Titans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Tioluwani Adesina, Luca Furino, Alessandro Pomponi, Michel Al Khouri</a:t>
            </a:r>
          </a:p>
        </p:txBody>
      </p:sp>
    </p:spTree>
    <p:extLst>
      <p:ext uri="{BB962C8B-B14F-4D97-AF65-F5344CB8AC3E}">
        <p14:creationId xmlns:p14="http://schemas.microsoft.com/office/powerpoint/2010/main" val="389083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60E403-53E2-A9B3-B025-22E3C920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DAC02-B035-4883-8DA1-6FD23D3D3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Starting Menu Scene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A0C247-3C7B-BD9D-FFA0-910B0B32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9" y="1713532"/>
            <a:ext cx="6651256" cy="37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8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EE5C3-4376-F3A3-E9FB-F503722C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screenshot of a game&#10;&#10;AI-generated content may be incorrect.">
            <a:extLst>
              <a:ext uri="{FF2B5EF4-FFF2-40B4-BE49-F238E27FC236}">
                <a16:creationId xmlns:a16="http://schemas.microsoft.com/office/drawing/2014/main" id="{1C27887B-9F83-5EDE-23C2-122093E1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05" r="10605"/>
          <a:stretch/>
        </p:blipFill>
        <p:spPr>
          <a:xfrm>
            <a:off x="621675" y="1090461"/>
            <a:ext cx="6589537" cy="4673509"/>
          </a:xfrm>
          <a:prstGeom prst="rect">
            <a:avLst/>
          </a:prstGeom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82A78-335D-A792-22F0-9283899EA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/>
              <a:t>Game Paused</a:t>
            </a:r>
          </a:p>
        </p:txBody>
      </p:sp>
    </p:spTree>
    <p:extLst>
      <p:ext uri="{BB962C8B-B14F-4D97-AF65-F5344CB8AC3E}">
        <p14:creationId xmlns:p14="http://schemas.microsoft.com/office/powerpoint/2010/main" val="195227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39D5A0-676A-F5CC-9574-41018EC2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099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397BE-E655-6797-A2EC-1DFF64BC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u="sng" dirty="0"/>
              <a:t>Physics Game Scene</a:t>
            </a:r>
          </a:p>
        </p:txBody>
      </p:sp>
    </p:spTree>
    <p:extLst>
      <p:ext uri="{BB962C8B-B14F-4D97-AF65-F5344CB8AC3E}">
        <p14:creationId xmlns:p14="http://schemas.microsoft.com/office/powerpoint/2010/main" val="153897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46890-6B71-C215-C74B-9E4896FB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EA2EF-4BEF-1FA8-8F54-EBE5503E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Physics Game Scene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DAF4E8-11DC-C711-3D90-0C6A732C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975" y="1812712"/>
            <a:ext cx="8648049" cy="48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978F9-23E4-FA30-F172-44E66DEF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4F2EC-4E9D-9BB1-C171-A7BEA276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User Manual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61F7F3-5A81-6C47-490D-948DF5A2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04" y="332362"/>
            <a:ext cx="4690122" cy="62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0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0E8DD-CEDB-96EE-207C-BFCF2F2D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04F61-90B1-0DEF-A0D1-01F399CC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Settings Scene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007486-9F70-76DD-BF46-C7AD40BF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57" y="1966293"/>
            <a:ext cx="795028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7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Tech Titans</vt:lpstr>
      <vt:lpstr>Starting Menu Scene</vt:lpstr>
      <vt:lpstr>Game Paused</vt:lpstr>
      <vt:lpstr>Physics Game Scene</vt:lpstr>
      <vt:lpstr>Physics Game Scene</vt:lpstr>
      <vt:lpstr>User Manual </vt:lpstr>
      <vt:lpstr>Settings Scene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95</cp:revision>
  <dcterms:created xsi:type="dcterms:W3CDTF">2025-03-16T23:17:21Z</dcterms:created>
  <dcterms:modified xsi:type="dcterms:W3CDTF">2025-03-17T02:37:17Z</dcterms:modified>
</cp:coreProperties>
</file>