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6C5"/>
    <a:srgbClr val="EEE0C9"/>
    <a:srgbClr val="F1F0E8"/>
    <a:srgbClr val="ADC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7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2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4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2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2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16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0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6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8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A97F-3CA2-4E66-8334-A818D3931B12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99F9-3CC0-4E0F-9D3C-C011AA795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52EE373-98A6-60B5-B036-32CC16107B17}"/>
              </a:ext>
            </a:extLst>
          </p:cNvPr>
          <p:cNvSpPr/>
          <p:nvPr/>
        </p:nvSpPr>
        <p:spPr>
          <a:xfrm>
            <a:off x="6805534" y="2510852"/>
            <a:ext cx="4347148" cy="4347148"/>
          </a:xfrm>
          <a:prstGeom prst="ellipse">
            <a:avLst/>
          </a:prstGeom>
          <a:solidFill>
            <a:srgbClr val="ADC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7AD2BE-8424-306B-2E40-BCBCF8424FBA}"/>
              </a:ext>
            </a:extLst>
          </p:cNvPr>
          <p:cNvSpPr/>
          <p:nvPr/>
        </p:nvSpPr>
        <p:spPr>
          <a:xfrm>
            <a:off x="7405141" y="1011837"/>
            <a:ext cx="3147934" cy="3147934"/>
          </a:xfrm>
          <a:prstGeom prst="ellipse">
            <a:avLst/>
          </a:prstGeom>
          <a:solidFill>
            <a:srgbClr val="EEE0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30846F-CFA1-E78A-0FE6-B4AD27EA6046}"/>
              </a:ext>
            </a:extLst>
          </p:cNvPr>
          <p:cNvSpPr/>
          <p:nvPr/>
        </p:nvSpPr>
        <p:spPr>
          <a:xfrm>
            <a:off x="7982262" y="14991"/>
            <a:ext cx="1993691" cy="1993691"/>
          </a:xfrm>
          <a:prstGeom prst="ellipse">
            <a:avLst/>
          </a:prstGeom>
          <a:solidFill>
            <a:srgbClr val="F1F0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D87BD-3B93-16EE-70FC-21C1EA706F5B}"/>
              </a:ext>
            </a:extLst>
          </p:cNvPr>
          <p:cNvSpPr txBox="1"/>
          <p:nvPr/>
        </p:nvSpPr>
        <p:spPr>
          <a:xfrm>
            <a:off x="1304144" y="1424066"/>
            <a:ext cx="7435122" cy="302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1F0E8"/>
                </a:solidFill>
                <a:latin typeface="DM Serif Display" pitchFamily="2" charset="0"/>
              </a:rPr>
              <a:t>E-commerce</a:t>
            </a:r>
          </a:p>
          <a:p>
            <a:r>
              <a:rPr lang="en-US" sz="9600" dirty="0">
                <a:solidFill>
                  <a:srgbClr val="F1F0E8"/>
                </a:solidFill>
                <a:latin typeface="DM Serif Display" pitchFamily="2" charset="0"/>
              </a:rPr>
              <a:t>Website</a:t>
            </a:r>
            <a:endParaRPr lang="en-CA" sz="9600" dirty="0">
              <a:solidFill>
                <a:srgbClr val="F1F0E8"/>
              </a:solidFill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8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CB964-AD1E-283A-E87D-C6F433E7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49" b="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222DB-D26E-B557-439A-C589AFA7D64C}"/>
              </a:ext>
            </a:extLst>
          </p:cNvPr>
          <p:cNvSpPr txBox="1"/>
          <p:nvPr/>
        </p:nvSpPr>
        <p:spPr>
          <a:xfrm>
            <a:off x="399654" y="2695899"/>
            <a:ext cx="3337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Sign up</a:t>
            </a:r>
          </a:p>
          <a:p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Page</a:t>
            </a:r>
            <a:endParaRPr lang="en-CA" sz="7200" dirty="0">
              <a:solidFill>
                <a:srgbClr val="96B6C5"/>
              </a:solidFill>
              <a:latin typeface="DM Serif Display" pitchFamily="2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31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48A13-9F72-E11C-3688-F8E043E8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593" y="435173"/>
            <a:ext cx="6251110" cy="1783080"/>
          </a:xfrm>
        </p:spPr>
        <p:txBody>
          <a:bodyPr anchor="b">
            <a:noAutofit/>
          </a:bodyPr>
          <a:lstStyle/>
          <a:p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Products</a:t>
            </a:r>
            <a:b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</a:br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Page</a:t>
            </a:r>
            <a:endParaRPr lang="en-CA" sz="72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pic>
        <p:nvPicPr>
          <p:cNvPr id="5" name="Picture 4" descr="A group of white circles and lines&#10;&#10;Description automatically generated">
            <a:extLst>
              <a:ext uri="{FF2B5EF4-FFF2-40B4-BE49-F238E27FC236}">
                <a16:creationId xmlns:a16="http://schemas.microsoft.com/office/drawing/2014/main" id="{671BBC7B-1977-7430-42B7-5ED3D0A2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BC2A-6F13-3D2E-7C45-71B917FE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71630"/>
            <a:ext cx="6251110" cy="2776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M Serif Display" pitchFamily="2" charset="0"/>
              </a:rPr>
              <a:t>This page will contain the products data from the database and their details like price, variants, sizes, and buttons like add to cart, add to Wishlist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M Serif Display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M Serif Display" pitchFamily="2" charset="0"/>
              </a:rPr>
              <a:t>The user should be able to press on the product image to open the product page containing more details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378384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8B6DD-E5EA-6A8E-EB21-DE0883AC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1" y="4791550"/>
            <a:ext cx="4210720" cy="141211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Cart Page</a:t>
            </a:r>
            <a:endParaRPr lang="en-CA" sz="72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0F3BD-A6BE-8DEA-29D4-8315A0C8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6" b="3085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8F71-9110-4BF6-A478-982EE46A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M Serif Display" pitchFamily="2" charset="0"/>
              </a:rPr>
              <a:t>The user should be able to view his items in his cart and remove or add more items, view the total amount, and checkout to purchase the products.</a:t>
            </a:r>
            <a:endParaRPr lang="en-CA" sz="2200" dirty="0">
              <a:solidFill>
                <a:schemeClr val="tx1">
                  <a:lumMod val="65000"/>
                  <a:lumOff val="35000"/>
                </a:schemeClr>
              </a:solidFill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8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687F4-FF0A-86EF-3E90-1FFC179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96B6C5"/>
                </a:solidFill>
                <a:latin typeface="DM Serif Display" pitchFamily="2" charset="0"/>
              </a:rPr>
              <a:t>Products-Admin</a:t>
            </a:r>
            <a:br>
              <a:rPr lang="en-US" sz="5400" dirty="0">
                <a:solidFill>
                  <a:srgbClr val="96B6C5"/>
                </a:solidFill>
                <a:latin typeface="DM Serif Display" pitchFamily="2" charset="0"/>
              </a:rPr>
            </a:br>
            <a:r>
              <a:rPr lang="en-US" sz="5400" dirty="0">
                <a:solidFill>
                  <a:srgbClr val="96B6C5"/>
                </a:solidFill>
                <a:latin typeface="DM Serif Display" pitchFamily="2" charset="0"/>
              </a:rPr>
              <a:t>Page</a:t>
            </a:r>
            <a:endParaRPr lang="en-CA" sz="54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4898C8-973C-AD1C-428B-4CB5412D4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8932-2FFF-ECF0-F695-FDC06FB1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1984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erif Display" pitchFamily="2" charset="0"/>
              </a:rPr>
              <a:t>If the user logged in is an Admin, he should be able to view the products page differently, he will be able to edit, and remove a product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1950-2891-06DA-EA50-86B81C9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6B6C5"/>
          </a:solidFill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1F0E8"/>
                </a:solidFill>
                <a:latin typeface="DM Serif Display" pitchFamily="2" charset="0"/>
              </a:rPr>
              <a:t>Description</a:t>
            </a:r>
            <a:endParaRPr lang="en-CA" sz="9600" dirty="0">
              <a:solidFill>
                <a:srgbClr val="F1F0E8"/>
              </a:solidFill>
              <a:latin typeface="DM Serif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1677-B9B1-CB3D-A47F-BFACEDB6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518"/>
            <a:ext cx="10515600" cy="345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F1F0E8"/>
                </a:solidFill>
                <a:effectLst/>
                <a:latin typeface="DM Serif Display" pitchFamily="2" charset="0"/>
              </a:rPr>
              <a:t>The project will be about creating an E-commerce full-stack website. Our presentation will showcase how we've combined intuitive front-end design with powerful back-end capabilities. From browsing a diverse product range to ensuring secure transactions, user registration, authentication, and authorization.</a:t>
            </a:r>
            <a:endParaRPr lang="en-CA" sz="3200" dirty="0">
              <a:solidFill>
                <a:srgbClr val="F1F0E8"/>
              </a:solidFill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BCB3-B7FE-31A8-5A01-EE88C77C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rgbClr val="F1F0E8"/>
                </a:solidFill>
                <a:latin typeface="DM Serif Display" pitchFamily="2" charset="0"/>
              </a:rPr>
              <a:t>Team Members</a:t>
            </a:r>
            <a:endParaRPr lang="en-CA" sz="9600" dirty="0">
              <a:solidFill>
                <a:srgbClr val="F1F0E8"/>
              </a:solidFill>
              <a:latin typeface="DM Serif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DAD-AD8F-C0BD-0747-6183CA71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911"/>
            <a:ext cx="10515600" cy="304617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EEE0C9"/>
                </a:solidFill>
                <a:latin typeface="DM Serif Display" pitchFamily="2" charset="0"/>
              </a:rPr>
              <a:t> Wei Jin</a:t>
            </a:r>
          </a:p>
          <a:p>
            <a:r>
              <a:rPr lang="en-US" sz="6000" dirty="0">
                <a:solidFill>
                  <a:srgbClr val="EEE0C9"/>
                </a:solidFill>
                <a:latin typeface="DM Serif Display" pitchFamily="2" charset="0"/>
              </a:rPr>
              <a:t> Sean Burke</a:t>
            </a:r>
          </a:p>
          <a:p>
            <a:r>
              <a:rPr lang="en-US" sz="6000" dirty="0">
                <a:solidFill>
                  <a:srgbClr val="EEE0C9"/>
                </a:solidFill>
                <a:latin typeface="DM Serif Display" pitchFamily="2" charset="0"/>
              </a:rPr>
              <a:t> Malek Kazal</a:t>
            </a:r>
            <a:endParaRPr lang="en-CA" sz="6000" dirty="0">
              <a:solidFill>
                <a:srgbClr val="EEE0C9"/>
              </a:solidFill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90FB1-6CDE-DFAB-EAB3-C726403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96B6C5"/>
                </a:solidFill>
                <a:latin typeface="DM Serif Display" pitchFamily="2" charset="0"/>
              </a:rPr>
              <a:t>Theme</a:t>
            </a:r>
            <a:endParaRPr lang="en-CA" sz="80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EA1283-C077-D9F5-DBBB-7C7ACE16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171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DM Serif Display" pitchFamily="2" charset="0"/>
              </a:rPr>
              <a:t>Font 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DM Serif Display" pitchFamily="2" charset="0"/>
              </a:rPr>
              <a:t>DM Serif Display</a:t>
            </a:r>
          </a:p>
        </p:txBody>
      </p:sp>
      <p:pic>
        <p:nvPicPr>
          <p:cNvPr id="8" name="Content Placeholder 7" descr="A blue and tan striped background&#10;&#10;Description automatically generated">
            <a:extLst>
              <a:ext uri="{FF2B5EF4-FFF2-40B4-BE49-F238E27FC236}">
                <a16:creationId xmlns:a16="http://schemas.microsoft.com/office/drawing/2014/main" id="{4A669284-DF8C-0871-C34C-BB3D3CF6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286DF-232C-B2E0-77EF-8B95DFFF0B4F}"/>
              </a:ext>
            </a:extLst>
          </p:cNvPr>
          <p:cNvSpPr txBox="1"/>
          <p:nvPr/>
        </p:nvSpPr>
        <p:spPr>
          <a:xfrm>
            <a:off x="5523749" y="2396918"/>
            <a:ext cx="1424067" cy="4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1F0E8"/>
                </a:solidFill>
                <a:latin typeface="DM Serif Display" pitchFamily="2" charset="0"/>
              </a:rPr>
              <a:t>#96B6C5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3CA69-E27E-3803-6F30-6CF068DE5E78}"/>
              </a:ext>
            </a:extLst>
          </p:cNvPr>
          <p:cNvSpPr txBox="1"/>
          <p:nvPr/>
        </p:nvSpPr>
        <p:spPr>
          <a:xfrm>
            <a:off x="5311702" y="4125543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1F0E8"/>
                </a:solidFill>
                <a:latin typeface="DM Serif Display" pitchFamily="2" charset="0"/>
              </a:rPr>
              <a:t>#ADC4CE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7E4B6-F32F-37F2-EF8F-DFF4BA3FEB4C}"/>
              </a:ext>
            </a:extLst>
          </p:cNvPr>
          <p:cNvSpPr txBox="1"/>
          <p:nvPr/>
        </p:nvSpPr>
        <p:spPr>
          <a:xfrm>
            <a:off x="5523749" y="5363871"/>
            <a:ext cx="1424067" cy="4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96B6C5"/>
                </a:solidFill>
                <a:latin typeface="DM Serif Display" pitchFamily="2" charset="0"/>
              </a:rPr>
              <a:t>#EEE0C9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F0538-5470-FB6D-CC6E-B4893EDE3F17}"/>
              </a:ext>
            </a:extLst>
          </p:cNvPr>
          <p:cNvSpPr txBox="1"/>
          <p:nvPr/>
        </p:nvSpPr>
        <p:spPr>
          <a:xfrm>
            <a:off x="5913492" y="6364509"/>
            <a:ext cx="1424067" cy="4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96B6C5"/>
                </a:solidFill>
                <a:latin typeface="DM Serif Display" pitchFamily="2" charset="0"/>
              </a:rPr>
              <a:t>#F1F0E8</a:t>
            </a:r>
          </a:p>
        </p:txBody>
      </p:sp>
    </p:spTree>
    <p:extLst>
      <p:ext uri="{BB962C8B-B14F-4D97-AF65-F5344CB8AC3E}">
        <p14:creationId xmlns:p14="http://schemas.microsoft.com/office/powerpoint/2010/main" val="130828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6A45-D86A-6414-B4B3-7D72AE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rgbClr val="F1F0E8"/>
                </a:solidFill>
                <a:latin typeface="DM Serif Display" pitchFamily="2" charset="0"/>
              </a:rPr>
              <a:t>Techs &amp; Tools</a:t>
            </a:r>
            <a:endParaRPr lang="en-CA" sz="9600" dirty="0">
              <a:solidFill>
                <a:srgbClr val="F1F0E8"/>
              </a:solidFill>
              <a:latin typeface="DM Serif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BBAF-85F2-9FD3-62A2-7B226CCF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JavaScript</a:t>
            </a:r>
          </a:p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NodeJS</a:t>
            </a:r>
          </a:p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React</a:t>
            </a:r>
          </a:p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Express.js</a:t>
            </a:r>
          </a:p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MongoDB || MySQL || Firebase</a:t>
            </a:r>
          </a:p>
          <a:p>
            <a:r>
              <a:rPr lang="en-US" sz="4000" dirty="0">
                <a:solidFill>
                  <a:srgbClr val="EEE0C9"/>
                </a:solidFill>
                <a:latin typeface="DM Serif Display" pitchFamily="2" charset="0"/>
              </a:rPr>
              <a:t> AWS / Git</a:t>
            </a:r>
          </a:p>
        </p:txBody>
      </p:sp>
    </p:spTree>
    <p:extLst>
      <p:ext uri="{BB962C8B-B14F-4D97-AF65-F5344CB8AC3E}">
        <p14:creationId xmlns:p14="http://schemas.microsoft.com/office/powerpoint/2010/main" val="11315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B186673E-3481-B224-C4EB-0754DE50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7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16">
            <a:extLst>
              <a:ext uri="{FF2B5EF4-FFF2-40B4-BE49-F238E27FC236}">
                <a16:creationId xmlns:a16="http://schemas.microsoft.com/office/drawing/2014/main" id="{CC8139E7-DA61-A1C0-97AE-FC67CFE7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399522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About Us Page</a:t>
            </a:r>
            <a:endParaRPr lang="en-CA" sz="72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33C5DD-AFC8-E0D6-6741-39E9BADE3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" r="2554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770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F4760-5DD7-EF8A-809C-BC529706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8029"/>
            <a:ext cx="4670097" cy="1956841"/>
          </a:xfrm>
        </p:spPr>
        <p:txBody>
          <a:bodyPr anchor="b">
            <a:noAutofit/>
          </a:bodyPr>
          <a:lstStyle/>
          <a:p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Contact Us</a:t>
            </a:r>
            <a:b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</a:br>
            <a:r>
              <a:rPr lang="en-US" sz="7200" dirty="0">
                <a:solidFill>
                  <a:srgbClr val="96B6C5"/>
                </a:solidFill>
                <a:latin typeface="DM Serif Display" pitchFamily="2" charset="0"/>
              </a:rPr>
              <a:t>Page</a:t>
            </a:r>
            <a:endParaRPr lang="en-CA" sz="7200" dirty="0">
              <a:solidFill>
                <a:srgbClr val="96B6C5"/>
              </a:solidFill>
              <a:latin typeface="DM Serif Display" pitchFamily="2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website&#10;&#10;Description automatically generated">
            <a:extLst>
              <a:ext uri="{FF2B5EF4-FFF2-40B4-BE49-F238E27FC236}">
                <a16:creationId xmlns:a16="http://schemas.microsoft.com/office/drawing/2014/main" id="{C12BB34E-1A75-6993-7904-D4014A317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6" r="18919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1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6EF780FE-0114-F4CF-5AEC-4330FE626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7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4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229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DM Serif Display</vt:lpstr>
      <vt:lpstr>Office Theme</vt:lpstr>
      <vt:lpstr>PowerPoint Presentation</vt:lpstr>
      <vt:lpstr>Description</vt:lpstr>
      <vt:lpstr>Team Members</vt:lpstr>
      <vt:lpstr>Theme</vt:lpstr>
      <vt:lpstr>Techs &amp; Tools</vt:lpstr>
      <vt:lpstr>PowerPoint Presentation</vt:lpstr>
      <vt:lpstr>PowerPoint Presentation</vt:lpstr>
      <vt:lpstr>Contact Us Page</vt:lpstr>
      <vt:lpstr>PowerPoint Presentation</vt:lpstr>
      <vt:lpstr>PowerPoint Presentation</vt:lpstr>
      <vt:lpstr>Products Page</vt:lpstr>
      <vt:lpstr>Cart Page</vt:lpstr>
      <vt:lpstr>Products-Admin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 Kazal</dc:creator>
  <cp:lastModifiedBy>Malek Kazal</cp:lastModifiedBy>
  <cp:revision>52</cp:revision>
  <dcterms:created xsi:type="dcterms:W3CDTF">2023-08-23T20:50:08Z</dcterms:created>
  <dcterms:modified xsi:type="dcterms:W3CDTF">2023-08-23T21:55:57Z</dcterms:modified>
</cp:coreProperties>
</file>