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sldIdLst>
    <p:sldId id="256" r:id="rId5"/>
    <p:sldId id="258" r:id="rId6"/>
    <p:sldId id="279" r:id="rId7"/>
    <p:sldId id="281" r:id="rId8"/>
    <p:sldId id="343" r:id="rId9"/>
    <p:sldId id="344" r:id="rId10"/>
    <p:sldId id="345" r:id="rId11"/>
    <p:sldId id="259" r:id="rId12"/>
    <p:sldId id="270" r:id="rId13"/>
    <p:sldId id="268" r:id="rId14"/>
    <p:sldId id="271" r:id="rId15"/>
    <p:sldId id="274" r:id="rId16"/>
    <p:sldId id="275" r:id="rId17"/>
    <p:sldId id="276" r:id="rId18"/>
    <p:sldId id="277" r:id="rId19"/>
    <p:sldId id="284" r:id="rId20"/>
    <p:sldId id="285" r:id="rId21"/>
    <p:sldId id="436" r:id="rId22"/>
    <p:sldId id="287" r:id="rId23"/>
    <p:sldId id="305" r:id="rId24"/>
    <p:sldId id="291" r:id="rId25"/>
    <p:sldId id="310" r:id="rId26"/>
    <p:sldId id="450" r:id="rId27"/>
    <p:sldId id="288" r:id="rId28"/>
    <p:sldId id="437" r:id="rId29"/>
    <p:sldId id="438" r:id="rId30"/>
    <p:sldId id="293" r:id="rId31"/>
    <p:sldId id="312" r:id="rId32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90" d="100"/>
          <a:sy n="90" d="100"/>
        </p:scale>
        <p:origin x="389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wel Nagat" userId="a0d073b2-2797-49d3-a14e-9b6e4098385f" providerId="ADAL" clId="{4F71788C-263F-4190-A89E-CC8AD9A6A358}"/>
    <pc:docChg chg="undo custSel addSld delSld modSld sldOrd">
      <pc:chgData name="Drawel Nagat" userId="a0d073b2-2797-49d3-a14e-9b6e4098385f" providerId="ADAL" clId="{4F71788C-263F-4190-A89E-CC8AD9A6A358}" dt="2022-04-19T14:14:59.933" v="291" actId="14100"/>
      <pc:docMkLst>
        <pc:docMk/>
      </pc:docMkLst>
      <pc:sldChg chg="modSp">
        <pc:chgData name="Drawel Nagat" userId="a0d073b2-2797-49d3-a14e-9b6e4098385f" providerId="ADAL" clId="{4F71788C-263F-4190-A89E-CC8AD9A6A358}" dt="2022-04-17T18:10:57.800" v="4"/>
        <pc:sldMkLst>
          <pc:docMk/>
          <pc:sldMk cId="1612345816" sldId="256"/>
        </pc:sldMkLst>
        <pc:spChg chg="mod">
          <ac:chgData name="Drawel Nagat" userId="a0d073b2-2797-49d3-a14e-9b6e4098385f" providerId="ADAL" clId="{4F71788C-263F-4190-A89E-CC8AD9A6A358}" dt="2022-04-17T18:10:57.800" v="4"/>
          <ac:spMkLst>
            <pc:docMk/>
            <pc:sldMk cId="1612345816" sldId="256"/>
            <ac:spMk id="2050" creationId="{75BD9A23-994B-4BF5-BF73-E5965E0AE0DD}"/>
          </ac:spMkLst>
        </pc:spChg>
      </pc:sldChg>
      <pc:sldChg chg="modSp add">
        <pc:chgData name="Drawel Nagat" userId="a0d073b2-2797-49d3-a14e-9b6e4098385f" providerId="ADAL" clId="{4F71788C-263F-4190-A89E-CC8AD9A6A358}" dt="2022-04-19T13:36:36.816" v="186" actId="27636"/>
        <pc:sldMkLst>
          <pc:docMk/>
          <pc:sldMk cId="819486002" sldId="258"/>
        </pc:sldMkLst>
        <pc:spChg chg="mod">
          <ac:chgData name="Drawel Nagat" userId="a0d073b2-2797-49d3-a14e-9b6e4098385f" providerId="ADAL" clId="{4F71788C-263F-4190-A89E-CC8AD9A6A358}" dt="2022-04-19T13:36:36.816" v="186" actId="27636"/>
          <ac:spMkLst>
            <pc:docMk/>
            <pc:sldMk cId="819486002" sldId="258"/>
            <ac:spMk id="5124" creationId="{00000000-0000-0000-0000-000000000000}"/>
          </ac:spMkLst>
        </pc:spChg>
        <pc:spChg chg="mod">
          <ac:chgData name="Drawel Nagat" userId="a0d073b2-2797-49d3-a14e-9b6e4098385f" providerId="ADAL" clId="{4F71788C-263F-4190-A89E-CC8AD9A6A358}" dt="2022-04-19T13:36:11.080" v="184" actId="207"/>
          <ac:spMkLst>
            <pc:docMk/>
            <pc:sldMk cId="819486002" sldId="258"/>
            <ac:spMk id="5125" creationId="{00000000-0000-0000-0000-000000000000}"/>
          </ac:spMkLst>
        </pc:spChg>
      </pc:sldChg>
      <pc:sldChg chg="addSp delSp modSp">
        <pc:chgData name="Drawel Nagat" userId="a0d073b2-2797-49d3-a14e-9b6e4098385f" providerId="ADAL" clId="{4F71788C-263F-4190-A89E-CC8AD9A6A358}" dt="2022-04-19T13:56:54.726" v="231" actId="1076"/>
        <pc:sldMkLst>
          <pc:docMk/>
          <pc:sldMk cId="0" sldId="259"/>
        </pc:sldMkLst>
        <pc:spChg chg="del">
          <ac:chgData name="Drawel Nagat" userId="a0d073b2-2797-49d3-a14e-9b6e4098385f" providerId="ADAL" clId="{4F71788C-263F-4190-A89E-CC8AD9A6A358}" dt="2022-04-19T13:41:38.949" v="199" actId="478"/>
          <ac:spMkLst>
            <pc:docMk/>
            <pc:sldMk cId="0" sldId="259"/>
            <ac:spMk id="5" creationId="{BECDFBD5-9D99-49F1-A8C5-34EC502D9C13}"/>
          </ac:spMkLst>
        </pc:spChg>
        <pc:spChg chg="add mod">
          <ac:chgData name="Drawel Nagat" userId="a0d073b2-2797-49d3-a14e-9b6e4098385f" providerId="ADAL" clId="{4F71788C-263F-4190-A89E-CC8AD9A6A358}" dt="2022-04-19T13:56:54.726" v="231" actId="1076"/>
          <ac:spMkLst>
            <pc:docMk/>
            <pc:sldMk cId="0" sldId="259"/>
            <ac:spMk id="7" creationId="{8969DA61-C2FC-48CB-802D-0DC04D7AAA17}"/>
          </ac:spMkLst>
        </pc:spChg>
        <pc:spChg chg="mod">
          <ac:chgData name="Drawel Nagat" userId="a0d073b2-2797-49d3-a14e-9b6e4098385f" providerId="ADAL" clId="{4F71788C-263F-4190-A89E-CC8AD9A6A358}" dt="2022-04-19T13:41:31.766" v="198" actId="108"/>
          <ac:spMkLst>
            <pc:docMk/>
            <pc:sldMk cId="0" sldId="259"/>
            <ac:spMk id="4100" creationId="{161CB840-36FD-4B1F-9FA4-53AEF72984EF}"/>
          </ac:spMkLst>
        </pc:spChg>
        <pc:spChg chg="mod">
          <ac:chgData name="Drawel Nagat" userId="a0d073b2-2797-49d3-a14e-9b6e4098385f" providerId="ADAL" clId="{4F71788C-263F-4190-A89E-CC8AD9A6A358}" dt="2022-04-19T13:46:36.372" v="213" actId="114"/>
          <ac:spMkLst>
            <pc:docMk/>
            <pc:sldMk cId="0" sldId="259"/>
            <ac:spMk id="4101" creationId="{97FBD844-3BA2-4BC4-939A-ADFD8ADF0453}"/>
          </ac:spMkLst>
        </pc:spChg>
      </pc:sldChg>
      <pc:sldChg chg="addSp delSp modSp">
        <pc:chgData name="Drawel Nagat" userId="a0d073b2-2797-49d3-a14e-9b6e4098385f" providerId="ADAL" clId="{4F71788C-263F-4190-A89E-CC8AD9A6A358}" dt="2022-04-19T14:09:40.613" v="251" actId="1076"/>
        <pc:sldMkLst>
          <pc:docMk/>
          <pc:sldMk cId="0" sldId="268"/>
        </pc:sldMkLst>
        <pc:spChg chg="add del mod">
          <ac:chgData name="Drawel Nagat" userId="a0d073b2-2797-49d3-a14e-9b6e4098385f" providerId="ADAL" clId="{4F71788C-263F-4190-A89E-CC8AD9A6A358}" dt="2022-04-19T14:08:15.330" v="240" actId="478"/>
          <ac:spMkLst>
            <pc:docMk/>
            <pc:sldMk cId="0" sldId="268"/>
            <ac:spMk id="2" creationId="{D4F0E352-D54A-4AC8-8870-E33A80569A82}"/>
          </ac:spMkLst>
        </pc:spChg>
        <pc:spChg chg="add mod">
          <ac:chgData name="Drawel Nagat" userId="a0d073b2-2797-49d3-a14e-9b6e4098385f" providerId="ADAL" clId="{4F71788C-263F-4190-A89E-CC8AD9A6A358}" dt="2022-04-19T14:09:40.613" v="251" actId="1076"/>
          <ac:spMkLst>
            <pc:docMk/>
            <pc:sldMk cId="0" sldId="268"/>
            <ac:spMk id="3" creationId="{5862C958-E648-48E6-B30B-2507CB622B0B}"/>
          </ac:spMkLst>
        </pc:spChg>
        <pc:spChg chg="del">
          <ac:chgData name="Drawel Nagat" userId="a0d073b2-2797-49d3-a14e-9b6e4098385f" providerId="ADAL" clId="{4F71788C-263F-4190-A89E-CC8AD9A6A358}" dt="2022-04-17T18:11:49.168" v="15" actId="478"/>
          <ac:spMkLst>
            <pc:docMk/>
            <pc:sldMk cId="0" sldId="268"/>
            <ac:spMk id="5" creationId="{D671DF39-32A7-4FCF-98D1-664E90668B55}"/>
          </ac:spMkLst>
        </pc:spChg>
        <pc:spChg chg="mod">
          <ac:chgData name="Drawel Nagat" userId="a0d073b2-2797-49d3-a14e-9b6e4098385f" providerId="ADAL" clId="{4F71788C-263F-4190-A89E-CC8AD9A6A358}" dt="2022-04-19T13:48:47.268" v="214" actId="108"/>
          <ac:spMkLst>
            <pc:docMk/>
            <pc:sldMk cId="0" sldId="268"/>
            <ac:spMk id="6148" creationId="{601A76C3-32C4-4E82-8EDB-9684ECD78F3C}"/>
          </ac:spMkLst>
        </pc:spChg>
        <pc:spChg chg="mod">
          <ac:chgData name="Drawel Nagat" userId="a0d073b2-2797-49d3-a14e-9b6e4098385f" providerId="ADAL" clId="{4F71788C-263F-4190-A89E-CC8AD9A6A358}" dt="2022-04-19T13:49:52.553" v="220" actId="20577"/>
          <ac:spMkLst>
            <pc:docMk/>
            <pc:sldMk cId="0" sldId="268"/>
            <ac:spMk id="6149" creationId="{578B5909-F2CD-41CA-A895-63FA7EA1891C}"/>
          </ac:spMkLst>
        </pc:spChg>
        <pc:spChg chg="del">
          <ac:chgData name="Drawel Nagat" userId="a0d073b2-2797-49d3-a14e-9b6e4098385f" providerId="ADAL" clId="{4F71788C-263F-4190-A89E-CC8AD9A6A358}" dt="2022-04-17T18:11:44.793" v="14" actId="478"/>
          <ac:spMkLst>
            <pc:docMk/>
            <pc:sldMk cId="0" sldId="268"/>
            <ac:spMk id="6150" creationId="{8089D23F-9E3F-42D3-9B23-1AF3C07442F8}"/>
          </ac:spMkLst>
        </pc:spChg>
        <pc:picChg chg="add mod">
          <ac:chgData name="Drawel Nagat" userId="a0d073b2-2797-49d3-a14e-9b6e4098385f" providerId="ADAL" clId="{4F71788C-263F-4190-A89E-CC8AD9A6A358}" dt="2022-04-17T18:13:22.522" v="18" actId="1076"/>
          <ac:picMkLst>
            <pc:docMk/>
            <pc:sldMk cId="0" sldId="268"/>
            <ac:picMk id="7" creationId="{06CE6110-9EA9-46C3-B33C-46127EED09D7}"/>
          </ac:picMkLst>
        </pc:picChg>
      </pc:sldChg>
      <pc:sldChg chg="delSp modSp">
        <pc:chgData name="Drawel Nagat" userId="a0d073b2-2797-49d3-a14e-9b6e4098385f" providerId="ADAL" clId="{4F71788C-263F-4190-A89E-CC8AD9A6A358}" dt="2022-04-19T13:42:20.566" v="201" actId="20577"/>
        <pc:sldMkLst>
          <pc:docMk/>
          <pc:sldMk cId="0" sldId="270"/>
        </pc:sldMkLst>
        <pc:spChg chg="del">
          <ac:chgData name="Drawel Nagat" userId="a0d073b2-2797-49d3-a14e-9b6e4098385f" providerId="ADAL" clId="{4F71788C-263F-4190-A89E-CC8AD9A6A358}" dt="2022-04-17T18:11:22.080" v="10" actId="478"/>
          <ac:spMkLst>
            <pc:docMk/>
            <pc:sldMk cId="0" sldId="270"/>
            <ac:spMk id="4" creationId="{9D47970B-5D3B-436F-B30E-F00D0F57FF15}"/>
          </ac:spMkLst>
        </pc:spChg>
        <pc:spChg chg="mod">
          <ac:chgData name="Drawel Nagat" userId="a0d073b2-2797-49d3-a14e-9b6e4098385f" providerId="ADAL" clId="{4F71788C-263F-4190-A89E-CC8AD9A6A358}" dt="2022-04-19T13:42:15.241" v="200" actId="108"/>
          <ac:spMkLst>
            <pc:docMk/>
            <pc:sldMk cId="0" sldId="270"/>
            <ac:spMk id="5124" creationId="{C7BD076E-A7E6-466A-A73F-064C1B5E7903}"/>
          </ac:spMkLst>
        </pc:spChg>
        <pc:spChg chg="mod">
          <ac:chgData name="Drawel Nagat" userId="a0d073b2-2797-49d3-a14e-9b6e4098385f" providerId="ADAL" clId="{4F71788C-263F-4190-A89E-CC8AD9A6A358}" dt="2022-04-19T13:42:20.566" v="201" actId="20577"/>
          <ac:spMkLst>
            <pc:docMk/>
            <pc:sldMk cId="0" sldId="270"/>
            <ac:spMk id="5125" creationId="{BBFFBC7E-668B-4B9C-BBFD-A06B28BC6596}"/>
          </ac:spMkLst>
        </pc:spChg>
      </pc:sldChg>
      <pc:sldChg chg="addSp delSp modSp">
        <pc:chgData name="Drawel Nagat" userId="a0d073b2-2797-49d3-a14e-9b6e4098385f" providerId="ADAL" clId="{4F71788C-263F-4190-A89E-CC8AD9A6A358}" dt="2022-04-19T14:11:51.760" v="266" actId="1076"/>
        <pc:sldMkLst>
          <pc:docMk/>
          <pc:sldMk cId="0" sldId="271"/>
        </pc:sldMkLst>
        <pc:spChg chg="add del mod">
          <ac:chgData name="Drawel Nagat" userId="a0d073b2-2797-49d3-a14e-9b6e4098385f" providerId="ADAL" clId="{4F71788C-263F-4190-A89E-CC8AD9A6A358}" dt="2022-04-17T18:14:20.595" v="30"/>
          <ac:spMkLst>
            <pc:docMk/>
            <pc:sldMk cId="0" sldId="271"/>
            <ac:spMk id="2" creationId="{A9C7BAF0-3F3D-4808-88F4-A32A023C7C59}"/>
          </ac:spMkLst>
        </pc:spChg>
        <pc:spChg chg="add mod">
          <ac:chgData name="Drawel Nagat" userId="a0d073b2-2797-49d3-a14e-9b6e4098385f" providerId="ADAL" clId="{4F71788C-263F-4190-A89E-CC8AD9A6A358}" dt="2022-04-19T14:11:51.760" v="266" actId="1076"/>
          <ac:spMkLst>
            <pc:docMk/>
            <pc:sldMk cId="0" sldId="271"/>
            <ac:spMk id="3" creationId="{43A78B30-73A3-4A0A-8B78-0DF3181FB1AB}"/>
          </ac:spMkLst>
        </pc:spChg>
        <pc:spChg chg="del">
          <ac:chgData name="Drawel Nagat" userId="a0d073b2-2797-49d3-a14e-9b6e4098385f" providerId="ADAL" clId="{4F71788C-263F-4190-A89E-CC8AD9A6A358}" dt="2022-04-17T18:13:59.188" v="22" actId="478"/>
          <ac:spMkLst>
            <pc:docMk/>
            <pc:sldMk cId="0" sldId="271"/>
            <ac:spMk id="4" creationId="{494435A2-58AE-441A-A044-18C9DAE3189F}"/>
          </ac:spMkLst>
        </pc:spChg>
        <pc:spChg chg="mod">
          <ac:chgData name="Drawel Nagat" userId="a0d073b2-2797-49d3-a14e-9b6e4098385f" providerId="ADAL" clId="{4F71788C-263F-4190-A89E-CC8AD9A6A358}" dt="2022-04-19T14:00:23.553" v="237" actId="108"/>
          <ac:spMkLst>
            <pc:docMk/>
            <pc:sldMk cId="0" sldId="271"/>
            <ac:spMk id="8196" creationId="{B2208FF2-02C3-4368-9FC6-89DA59CF26F3}"/>
          </ac:spMkLst>
        </pc:spChg>
        <pc:spChg chg="mod">
          <ac:chgData name="Drawel Nagat" userId="a0d073b2-2797-49d3-a14e-9b6e4098385f" providerId="ADAL" clId="{4F71788C-263F-4190-A89E-CC8AD9A6A358}" dt="2022-04-17T18:14:17.491" v="28" actId="20577"/>
          <ac:spMkLst>
            <pc:docMk/>
            <pc:sldMk cId="0" sldId="271"/>
            <ac:spMk id="8197" creationId="{9525BACF-3B49-4158-8CF9-D8A268398EF9}"/>
          </ac:spMkLst>
        </pc:spChg>
        <pc:picChg chg="add mod">
          <ac:chgData name="Drawel Nagat" userId="a0d073b2-2797-49d3-a14e-9b6e4098385f" providerId="ADAL" clId="{4F71788C-263F-4190-A89E-CC8AD9A6A358}" dt="2022-04-19T14:11:38.280" v="262" actId="1076"/>
          <ac:picMkLst>
            <pc:docMk/>
            <pc:sldMk cId="0" sldId="271"/>
            <ac:picMk id="7" creationId="{957FFD06-3E5D-4033-B5DB-8089E2A308E1}"/>
          </ac:picMkLst>
        </pc:picChg>
      </pc:sldChg>
      <pc:sldChg chg="delSp modSp del">
        <pc:chgData name="Drawel Nagat" userId="a0d073b2-2797-49d3-a14e-9b6e4098385f" providerId="ADAL" clId="{4F71788C-263F-4190-A89E-CC8AD9A6A358}" dt="2022-04-19T14:11:54.625" v="267" actId="2696"/>
        <pc:sldMkLst>
          <pc:docMk/>
          <pc:sldMk cId="0" sldId="273"/>
        </pc:sldMkLst>
        <pc:spChg chg="del">
          <ac:chgData name="Drawel Nagat" userId="a0d073b2-2797-49d3-a14e-9b6e4098385f" providerId="ADAL" clId="{4F71788C-263F-4190-A89E-CC8AD9A6A358}" dt="2022-04-19T13:59:35.312" v="236" actId="478"/>
          <ac:spMkLst>
            <pc:docMk/>
            <pc:sldMk cId="0" sldId="273"/>
            <ac:spMk id="5" creationId="{B3C80DD9-6C5D-466C-86D7-29497652898A}"/>
          </ac:spMkLst>
        </pc:spChg>
        <pc:spChg chg="mod">
          <ac:chgData name="Drawel Nagat" userId="a0d073b2-2797-49d3-a14e-9b6e4098385f" providerId="ADAL" clId="{4F71788C-263F-4190-A89E-CC8AD9A6A358}" dt="2022-04-19T14:10:22.309" v="253" actId="108"/>
          <ac:spMkLst>
            <pc:docMk/>
            <pc:sldMk cId="0" sldId="273"/>
            <ac:spMk id="10244" creationId="{CB18BB28-AC42-4DB0-8235-44DC750C5BE1}"/>
          </ac:spMkLst>
        </pc:spChg>
        <pc:spChg chg="del mod">
          <ac:chgData name="Drawel Nagat" userId="a0d073b2-2797-49d3-a14e-9b6e4098385f" providerId="ADAL" clId="{4F71788C-263F-4190-A89E-CC8AD9A6A358}" dt="2022-04-19T14:11:35.881" v="261"/>
          <ac:spMkLst>
            <pc:docMk/>
            <pc:sldMk cId="0" sldId="273"/>
            <ac:spMk id="10246" creationId="{58D35B66-B0CA-4B35-AE32-51B5BE999F63}"/>
          </ac:spMkLst>
        </pc:spChg>
        <pc:picChg chg="del mod">
          <ac:chgData name="Drawel Nagat" userId="a0d073b2-2797-49d3-a14e-9b6e4098385f" providerId="ADAL" clId="{4F71788C-263F-4190-A89E-CC8AD9A6A358}" dt="2022-04-19T14:11:18.875" v="256"/>
          <ac:picMkLst>
            <pc:docMk/>
            <pc:sldMk cId="0" sldId="273"/>
            <ac:picMk id="10245" creationId="{D2663814-E6BA-4E2F-92D7-84B24E6E87E4}"/>
          </ac:picMkLst>
        </pc:picChg>
      </pc:sldChg>
      <pc:sldChg chg="delSp modSp">
        <pc:chgData name="Drawel Nagat" userId="a0d073b2-2797-49d3-a14e-9b6e4098385f" providerId="ADAL" clId="{4F71788C-263F-4190-A89E-CC8AD9A6A358}" dt="2022-04-19T14:12:39.979" v="289" actId="14100"/>
        <pc:sldMkLst>
          <pc:docMk/>
          <pc:sldMk cId="0" sldId="274"/>
        </pc:sldMkLst>
        <pc:spChg chg="del mod">
          <ac:chgData name="Drawel Nagat" userId="a0d073b2-2797-49d3-a14e-9b6e4098385f" providerId="ADAL" clId="{4F71788C-263F-4190-A89E-CC8AD9A6A358}" dt="2022-04-19T14:01:15.655" v="239" actId="478"/>
          <ac:spMkLst>
            <pc:docMk/>
            <pc:sldMk cId="0" sldId="274"/>
            <ac:spMk id="4" creationId="{DBE02A83-8D92-4DB9-91C0-671C1E7AA33D}"/>
          </ac:spMkLst>
        </pc:spChg>
        <pc:spChg chg="mod">
          <ac:chgData name="Drawel Nagat" userId="a0d073b2-2797-49d3-a14e-9b6e4098385f" providerId="ADAL" clId="{4F71788C-263F-4190-A89E-CC8AD9A6A358}" dt="2022-04-19T14:12:39.979" v="289" actId="14100"/>
          <ac:spMkLst>
            <pc:docMk/>
            <pc:sldMk cId="0" sldId="274"/>
            <ac:spMk id="11269" creationId="{B1330F92-00FE-461C-827B-F21A3026D98A}"/>
          </ac:spMkLst>
        </pc:spChg>
      </pc:sldChg>
      <pc:sldChg chg="delSp">
        <pc:chgData name="Drawel Nagat" userId="a0d073b2-2797-49d3-a14e-9b6e4098385f" providerId="ADAL" clId="{4F71788C-263F-4190-A89E-CC8AD9A6A358}" dt="2022-04-17T18:15:10.648" v="34" actId="478"/>
        <pc:sldMkLst>
          <pc:docMk/>
          <pc:sldMk cId="0" sldId="275"/>
        </pc:sldMkLst>
        <pc:spChg chg="del">
          <ac:chgData name="Drawel Nagat" userId="a0d073b2-2797-49d3-a14e-9b6e4098385f" providerId="ADAL" clId="{4F71788C-263F-4190-A89E-CC8AD9A6A358}" dt="2022-04-17T18:15:10.648" v="34" actId="478"/>
          <ac:spMkLst>
            <pc:docMk/>
            <pc:sldMk cId="0" sldId="275"/>
            <ac:spMk id="5" creationId="{3E1F9381-5429-454B-B543-F631A090172F}"/>
          </ac:spMkLst>
        </pc:spChg>
        <pc:spChg chg="del">
          <ac:chgData name="Drawel Nagat" userId="a0d073b2-2797-49d3-a14e-9b6e4098385f" providerId="ADAL" clId="{4F71788C-263F-4190-A89E-CC8AD9A6A358}" dt="2022-04-17T18:15:07.771" v="33" actId="478"/>
          <ac:spMkLst>
            <pc:docMk/>
            <pc:sldMk cId="0" sldId="275"/>
            <ac:spMk id="12294" creationId="{7A49DD82-89A8-4AF4-9A10-30557DD0C580}"/>
          </ac:spMkLst>
        </pc:spChg>
      </pc:sldChg>
      <pc:sldChg chg="delSp">
        <pc:chgData name="Drawel Nagat" userId="a0d073b2-2797-49d3-a14e-9b6e4098385f" providerId="ADAL" clId="{4F71788C-263F-4190-A89E-CC8AD9A6A358}" dt="2022-04-17T18:15:19.082" v="36" actId="478"/>
        <pc:sldMkLst>
          <pc:docMk/>
          <pc:sldMk cId="0" sldId="276"/>
        </pc:sldMkLst>
        <pc:spChg chg="del">
          <ac:chgData name="Drawel Nagat" userId="a0d073b2-2797-49d3-a14e-9b6e4098385f" providerId="ADAL" clId="{4F71788C-263F-4190-A89E-CC8AD9A6A358}" dt="2022-04-17T18:15:19.082" v="36" actId="478"/>
          <ac:spMkLst>
            <pc:docMk/>
            <pc:sldMk cId="0" sldId="276"/>
            <ac:spMk id="5" creationId="{83523A96-463C-4E42-BE36-7A4EE1A82C4E}"/>
          </ac:spMkLst>
        </pc:spChg>
        <pc:spChg chg="del">
          <ac:chgData name="Drawel Nagat" userId="a0d073b2-2797-49d3-a14e-9b6e4098385f" providerId="ADAL" clId="{4F71788C-263F-4190-A89E-CC8AD9A6A358}" dt="2022-04-17T18:15:16.285" v="35" actId="478"/>
          <ac:spMkLst>
            <pc:docMk/>
            <pc:sldMk cId="0" sldId="276"/>
            <ac:spMk id="13318" creationId="{E7BE1746-8A8A-4811-9ACD-F03F8DD5FBCB}"/>
          </ac:spMkLst>
        </pc:spChg>
      </pc:sldChg>
      <pc:sldChg chg="delSp">
        <pc:chgData name="Drawel Nagat" userId="a0d073b2-2797-49d3-a14e-9b6e4098385f" providerId="ADAL" clId="{4F71788C-263F-4190-A89E-CC8AD9A6A358}" dt="2022-04-17T18:15:32.046" v="38" actId="478"/>
        <pc:sldMkLst>
          <pc:docMk/>
          <pc:sldMk cId="0" sldId="277"/>
        </pc:sldMkLst>
        <pc:spChg chg="del">
          <ac:chgData name="Drawel Nagat" userId="a0d073b2-2797-49d3-a14e-9b6e4098385f" providerId="ADAL" clId="{4F71788C-263F-4190-A89E-CC8AD9A6A358}" dt="2022-04-17T18:15:32.046" v="38" actId="478"/>
          <ac:spMkLst>
            <pc:docMk/>
            <pc:sldMk cId="0" sldId="277"/>
            <ac:spMk id="5" creationId="{07010A66-C8C8-4F56-BC2E-C93086423850}"/>
          </ac:spMkLst>
        </pc:spChg>
        <pc:spChg chg="del">
          <ac:chgData name="Drawel Nagat" userId="a0d073b2-2797-49d3-a14e-9b6e4098385f" providerId="ADAL" clId="{4F71788C-263F-4190-A89E-CC8AD9A6A358}" dt="2022-04-17T18:15:27.881" v="37" actId="478"/>
          <ac:spMkLst>
            <pc:docMk/>
            <pc:sldMk cId="0" sldId="277"/>
            <ac:spMk id="14342" creationId="{F8E4703A-B15F-4341-A21A-45408D71E570}"/>
          </ac:spMkLst>
        </pc:spChg>
      </pc:sldChg>
      <pc:sldChg chg="delSp modSp">
        <pc:chgData name="Drawel Nagat" userId="a0d073b2-2797-49d3-a14e-9b6e4098385f" providerId="ADAL" clId="{4F71788C-263F-4190-A89E-CC8AD9A6A358}" dt="2022-04-17T18:15:55.524" v="41" actId="478"/>
        <pc:sldMkLst>
          <pc:docMk/>
          <pc:sldMk cId="0" sldId="278"/>
        </pc:sldMkLst>
        <pc:spChg chg="del">
          <ac:chgData name="Drawel Nagat" userId="a0d073b2-2797-49d3-a14e-9b6e4098385f" providerId="ADAL" clId="{4F71788C-263F-4190-A89E-CC8AD9A6A358}" dt="2022-04-17T18:15:55.524" v="41" actId="478"/>
          <ac:spMkLst>
            <pc:docMk/>
            <pc:sldMk cId="0" sldId="278"/>
            <ac:spMk id="5" creationId="{9E80EF11-0B21-4D25-832F-C0D2C25D1965}"/>
          </ac:spMkLst>
        </pc:spChg>
        <pc:spChg chg="del">
          <ac:chgData name="Drawel Nagat" userId="a0d073b2-2797-49d3-a14e-9b6e4098385f" providerId="ADAL" clId="{4F71788C-263F-4190-A89E-CC8AD9A6A358}" dt="2022-04-17T18:15:52.714" v="40" actId="478"/>
          <ac:spMkLst>
            <pc:docMk/>
            <pc:sldMk cId="0" sldId="278"/>
            <ac:spMk id="15366" creationId="{829B5A9A-2B60-40A9-AE53-F3C2FF5CED43}"/>
          </ac:spMkLst>
        </pc:spChg>
        <pc:picChg chg="mod">
          <ac:chgData name="Drawel Nagat" userId="a0d073b2-2797-49d3-a14e-9b6e4098385f" providerId="ADAL" clId="{4F71788C-263F-4190-A89E-CC8AD9A6A358}" dt="2022-04-17T18:15:41.509" v="39" actId="1076"/>
          <ac:picMkLst>
            <pc:docMk/>
            <pc:sldMk cId="0" sldId="278"/>
            <ac:picMk id="15365" creationId="{B74EB27E-2F34-4BF0-BE62-4D1CF98F01CF}"/>
          </ac:picMkLst>
        </pc:picChg>
      </pc:sldChg>
      <pc:sldChg chg="delSp">
        <pc:chgData name="Drawel Nagat" userId="a0d073b2-2797-49d3-a14e-9b6e4098385f" providerId="ADAL" clId="{4F71788C-263F-4190-A89E-CC8AD9A6A358}" dt="2022-04-17T18:16:04.962" v="43" actId="478"/>
        <pc:sldMkLst>
          <pc:docMk/>
          <pc:sldMk cId="0" sldId="279"/>
        </pc:sldMkLst>
        <pc:spChg chg="del">
          <ac:chgData name="Drawel Nagat" userId="a0d073b2-2797-49d3-a14e-9b6e4098385f" providerId="ADAL" clId="{4F71788C-263F-4190-A89E-CC8AD9A6A358}" dt="2022-04-17T18:16:04.962" v="43" actId="478"/>
          <ac:spMkLst>
            <pc:docMk/>
            <pc:sldMk cId="0" sldId="279"/>
            <ac:spMk id="5" creationId="{782A3220-CF79-4DC9-A143-A0675C3A979C}"/>
          </ac:spMkLst>
        </pc:spChg>
        <pc:spChg chg="del">
          <ac:chgData name="Drawel Nagat" userId="a0d073b2-2797-49d3-a14e-9b6e4098385f" providerId="ADAL" clId="{4F71788C-263F-4190-A89E-CC8AD9A6A358}" dt="2022-04-17T18:16:01.551" v="42" actId="478"/>
          <ac:spMkLst>
            <pc:docMk/>
            <pc:sldMk cId="0" sldId="279"/>
            <ac:spMk id="16390" creationId="{D334AF5B-76E4-4848-A235-38825D99C9EE}"/>
          </ac:spMkLst>
        </pc:spChg>
      </pc:sldChg>
      <pc:sldChg chg="delSp">
        <pc:chgData name="Drawel Nagat" userId="a0d073b2-2797-49d3-a14e-9b6e4098385f" providerId="ADAL" clId="{4F71788C-263F-4190-A89E-CC8AD9A6A358}" dt="2022-04-17T18:16:12.603" v="45" actId="478"/>
        <pc:sldMkLst>
          <pc:docMk/>
          <pc:sldMk cId="0" sldId="280"/>
        </pc:sldMkLst>
        <pc:spChg chg="del">
          <ac:chgData name="Drawel Nagat" userId="a0d073b2-2797-49d3-a14e-9b6e4098385f" providerId="ADAL" clId="{4F71788C-263F-4190-A89E-CC8AD9A6A358}" dt="2022-04-17T18:16:12.603" v="45" actId="478"/>
          <ac:spMkLst>
            <pc:docMk/>
            <pc:sldMk cId="0" sldId="280"/>
            <ac:spMk id="5" creationId="{D981F301-6FB6-4A40-AB25-D59867E738C5}"/>
          </ac:spMkLst>
        </pc:spChg>
        <pc:spChg chg="del">
          <ac:chgData name="Drawel Nagat" userId="a0d073b2-2797-49d3-a14e-9b6e4098385f" providerId="ADAL" clId="{4F71788C-263F-4190-A89E-CC8AD9A6A358}" dt="2022-04-17T18:16:09.703" v="44" actId="478"/>
          <ac:spMkLst>
            <pc:docMk/>
            <pc:sldMk cId="0" sldId="280"/>
            <ac:spMk id="17414" creationId="{DBEFA95C-5E6A-4FDD-BCBE-8AF5AC6F9826}"/>
          </ac:spMkLst>
        </pc:spChg>
      </pc:sldChg>
      <pc:sldChg chg="delSp">
        <pc:chgData name="Drawel Nagat" userId="a0d073b2-2797-49d3-a14e-9b6e4098385f" providerId="ADAL" clId="{4F71788C-263F-4190-A89E-CC8AD9A6A358}" dt="2022-04-17T18:16:21.124" v="47" actId="478"/>
        <pc:sldMkLst>
          <pc:docMk/>
          <pc:sldMk cId="0" sldId="281"/>
        </pc:sldMkLst>
        <pc:spChg chg="del">
          <ac:chgData name="Drawel Nagat" userId="a0d073b2-2797-49d3-a14e-9b6e4098385f" providerId="ADAL" clId="{4F71788C-263F-4190-A89E-CC8AD9A6A358}" dt="2022-04-17T18:16:21.124" v="47" actId="478"/>
          <ac:spMkLst>
            <pc:docMk/>
            <pc:sldMk cId="0" sldId="281"/>
            <ac:spMk id="5" creationId="{F7E7B52A-F89A-400C-922B-698AB3E5C2D4}"/>
          </ac:spMkLst>
        </pc:spChg>
        <pc:spChg chg="del">
          <ac:chgData name="Drawel Nagat" userId="a0d073b2-2797-49d3-a14e-9b6e4098385f" providerId="ADAL" clId="{4F71788C-263F-4190-A89E-CC8AD9A6A358}" dt="2022-04-17T18:16:18.016" v="46" actId="478"/>
          <ac:spMkLst>
            <pc:docMk/>
            <pc:sldMk cId="0" sldId="281"/>
            <ac:spMk id="18438" creationId="{CD9A76F1-E858-4BD7-908A-B5D3BD9DECEF}"/>
          </ac:spMkLst>
        </pc:spChg>
      </pc:sldChg>
      <pc:sldChg chg="delSp">
        <pc:chgData name="Drawel Nagat" userId="a0d073b2-2797-49d3-a14e-9b6e4098385f" providerId="ADAL" clId="{4F71788C-263F-4190-A89E-CC8AD9A6A358}" dt="2022-04-17T18:16:31.656" v="49" actId="478"/>
        <pc:sldMkLst>
          <pc:docMk/>
          <pc:sldMk cId="0" sldId="284"/>
        </pc:sldMkLst>
        <pc:spChg chg="del">
          <ac:chgData name="Drawel Nagat" userId="a0d073b2-2797-49d3-a14e-9b6e4098385f" providerId="ADAL" clId="{4F71788C-263F-4190-A89E-CC8AD9A6A358}" dt="2022-04-17T18:16:27.458" v="48" actId="478"/>
          <ac:spMkLst>
            <pc:docMk/>
            <pc:sldMk cId="0" sldId="284"/>
            <ac:spMk id="4" creationId="{CE8C64F9-CF6B-439C-B153-A7744875B1D0}"/>
          </ac:spMkLst>
        </pc:spChg>
        <pc:spChg chg="del">
          <ac:chgData name="Drawel Nagat" userId="a0d073b2-2797-49d3-a14e-9b6e4098385f" providerId="ADAL" clId="{4F71788C-263F-4190-A89E-CC8AD9A6A358}" dt="2022-04-17T18:16:31.656" v="49" actId="478"/>
          <ac:spMkLst>
            <pc:docMk/>
            <pc:sldMk cId="0" sldId="284"/>
            <ac:spMk id="5" creationId="{E83091D2-51EA-4678-B39A-F56D753862B7}"/>
          </ac:spMkLst>
        </pc:spChg>
      </pc:sldChg>
      <pc:sldChg chg="delSp modSp">
        <pc:chgData name="Drawel Nagat" userId="a0d073b2-2797-49d3-a14e-9b6e4098385f" providerId="ADAL" clId="{4F71788C-263F-4190-A89E-CC8AD9A6A358}" dt="2022-04-17T18:16:50.980" v="53" actId="478"/>
        <pc:sldMkLst>
          <pc:docMk/>
          <pc:sldMk cId="0" sldId="285"/>
        </pc:sldMkLst>
        <pc:spChg chg="del">
          <ac:chgData name="Drawel Nagat" userId="a0d073b2-2797-49d3-a14e-9b6e4098385f" providerId="ADAL" clId="{4F71788C-263F-4190-A89E-CC8AD9A6A358}" dt="2022-04-17T18:16:50.980" v="53" actId="478"/>
          <ac:spMkLst>
            <pc:docMk/>
            <pc:sldMk cId="0" sldId="285"/>
            <ac:spMk id="4" creationId="{1C95B9D9-74DF-4385-AF08-0CB7FC659248}"/>
          </ac:spMkLst>
        </pc:spChg>
        <pc:spChg chg="mod">
          <ac:chgData name="Drawel Nagat" userId="a0d073b2-2797-49d3-a14e-9b6e4098385f" providerId="ADAL" clId="{4F71788C-263F-4190-A89E-CC8AD9A6A358}" dt="2022-04-17T18:16:48.538" v="52" actId="14100"/>
          <ac:spMkLst>
            <pc:docMk/>
            <pc:sldMk cId="0" sldId="285"/>
            <ac:spMk id="20485" creationId="{0C41AD6C-81C0-4A09-8B19-2EA779FDBAEF}"/>
          </ac:spMkLst>
        </pc:spChg>
      </pc:sldChg>
      <pc:sldChg chg="delSp">
        <pc:chgData name="Drawel Nagat" userId="a0d073b2-2797-49d3-a14e-9b6e4098385f" providerId="ADAL" clId="{4F71788C-263F-4190-A89E-CC8AD9A6A358}" dt="2022-04-17T18:17:39.433" v="56" actId="478"/>
        <pc:sldMkLst>
          <pc:docMk/>
          <pc:sldMk cId="0" sldId="288"/>
        </pc:sldMkLst>
        <pc:spChg chg="del">
          <ac:chgData name="Drawel Nagat" userId="a0d073b2-2797-49d3-a14e-9b6e4098385f" providerId="ADAL" clId="{4F71788C-263F-4190-A89E-CC8AD9A6A358}" dt="2022-04-17T18:17:39.433" v="56" actId="478"/>
          <ac:spMkLst>
            <pc:docMk/>
            <pc:sldMk cId="0" sldId="288"/>
            <ac:spMk id="4" creationId="{97CC9C15-395C-4722-8023-6780C84F758F}"/>
          </ac:spMkLst>
        </pc:spChg>
      </pc:sldChg>
      <pc:sldChg chg="modSp">
        <pc:chgData name="Drawel Nagat" userId="a0d073b2-2797-49d3-a14e-9b6e4098385f" providerId="ADAL" clId="{4F71788C-263F-4190-A89E-CC8AD9A6A358}" dt="2022-04-19T14:14:59.933" v="291" actId="14100"/>
        <pc:sldMkLst>
          <pc:docMk/>
          <pc:sldMk cId="0" sldId="291"/>
        </pc:sldMkLst>
        <pc:spChg chg="mod">
          <ac:chgData name="Drawel Nagat" userId="a0d073b2-2797-49d3-a14e-9b6e4098385f" providerId="ADAL" clId="{4F71788C-263F-4190-A89E-CC8AD9A6A358}" dt="2022-04-19T14:14:59.933" v="291" actId="14100"/>
          <ac:spMkLst>
            <pc:docMk/>
            <pc:sldMk cId="0" sldId="291"/>
            <ac:spMk id="23557" creationId="{17700C6B-071A-403D-AE3E-418A50FB64A2}"/>
          </ac:spMkLst>
        </pc:spChg>
      </pc:sldChg>
      <pc:sldChg chg="delSp modSp">
        <pc:chgData name="Drawel Nagat" userId="a0d073b2-2797-49d3-a14e-9b6e4098385f" providerId="ADAL" clId="{4F71788C-263F-4190-A89E-CC8AD9A6A358}" dt="2022-04-17T18:19:04.294" v="67" actId="478"/>
        <pc:sldMkLst>
          <pc:docMk/>
          <pc:sldMk cId="0" sldId="296"/>
        </pc:sldMkLst>
        <pc:spChg chg="del">
          <ac:chgData name="Drawel Nagat" userId="a0d073b2-2797-49d3-a14e-9b6e4098385f" providerId="ADAL" clId="{4F71788C-263F-4190-A89E-CC8AD9A6A358}" dt="2022-04-17T18:19:04.294" v="67" actId="478"/>
          <ac:spMkLst>
            <pc:docMk/>
            <pc:sldMk cId="0" sldId="296"/>
            <ac:spMk id="4" creationId="{35B3EE31-4B63-4D61-B9B1-ED32428BC89A}"/>
          </ac:spMkLst>
        </pc:spChg>
        <pc:spChg chg="mod">
          <ac:chgData name="Drawel Nagat" userId="a0d073b2-2797-49d3-a14e-9b6e4098385f" providerId="ADAL" clId="{4F71788C-263F-4190-A89E-CC8AD9A6A358}" dt="2022-04-17T18:19:01.875" v="66" actId="14100"/>
          <ac:spMkLst>
            <pc:docMk/>
            <pc:sldMk cId="0" sldId="296"/>
            <ac:spMk id="31749" creationId="{DB5D87F6-5AAD-47C1-803D-65FFFDCF7352}"/>
          </ac:spMkLst>
        </pc:spChg>
      </pc:sldChg>
      <pc:sldChg chg="modSp">
        <pc:chgData name="Drawel Nagat" userId="a0d073b2-2797-49d3-a14e-9b6e4098385f" providerId="ADAL" clId="{4F71788C-263F-4190-A89E-CC8AD9A6A358}" dt="2022-04-17T18:19:18.028" v="70" actId="1076"/>
        <pc:sldMkLst>
          <pc:docMk/>
          <pc:sldMk cId="0" sldId="297"/>
        </pc:sldMkLst>
        <pc:spChg chg="mod">
          <ac:chgData name="Drawel Nagat" userId="a0d073b2-2797-49d3-a14e-9b6e4098385f" providerId="ADAL" clId="{4F71788C-263F-4190-A89E-CC8AD9A6A358}" dt="2022-04-17T18:19:18.028" v="70" actId="1076"/>
          <ac:spMkLst>
            <pc:docMk/>
            <pc:sldMk cId="0" sldId="297"/>
            <ac:spMk id="32773" creationId="{C7AC887A-4D7A-4963-B110-BA6FCAED24D2}"/>
          </ac:spMkLst>
        </pc:spChg>
      </pc:sldChg>
      <pc:sldChg chg="modSp add">
        <pc:chgData name="Drawel Nagat" userId="a0d073b2-2797-49d3-a14e-9b6e4098385f" providerId="ADAL" clId="{4F71788C-263F-4190-A89E-CC8AD9A6A358}" dt="2022-04-19T13:37:04.290" v="188" actId="1076"/>
        <pc:sldMkLst>
          <pc:docMk/>
          <pc:sldMk cId="2590195687" sldId="343"/>
        </pc:sldMkLst>
        <pc:spChg chg="mod">
          <ac:chgData name="Drawel Nagat" userId="a0d073b2-2797-49d3-a14e-9b6e4098385f" providerId="ADAL" clId="{4F71788C-263F-4190-A89E-CC8AD9A6A358}" dt="2022-04-19T13:36:52.564" v="187" actId="14100"/>
          <ac:spMkLst>
            <pc:docMk/>
            <pc:sldMk cId="2590195687" sldId="343"/>
            <ac:spMk id="4" creationId="{00000000-0000-0000-0000-000000000000}"/>
          </ac:spMkLst>
        </pc:spChg>
        <pc:picChg chg="mod">
          <ac:chgData name="Drawel Nagat" userId="a0d073b2-2797-49d3-a14e-9b6e4098385f" providerId="ADAL" clId="{4F71788C-263F-4190-A89E-CC8AD9A6A358}" dt="2022-04-19T13:37:04.290" v="188" actId="1076"/>
          <ac:picMkLst>
            <pc:docMk/>
            <pc:sldMk cId="2590195687" sldId="343"/>
            <ac:picMk id="6" creationId="{00000000-0000-0000-0000-000000000000}"/>
          </ac:picMkLst>
        </pc:picChg>
      </pc:sldChg>
      <pc:sldChg chg="modSp add">
        <pc:chgData name="Drawel Nagat" userId="a0d073b2-2797-49d3-a14e-9b6e4098385f" providerId="ADAL" clId="{4F71788C-263F-4190-A89E-CC8AD9A6A358}" dt="2022-04-19T13:38:47.516" v="197" actId="20577"/>
        <pc:sldMkLst>
          <pc:docMk/>
          <pc:sldMk cId="3063746634" sldId="344"/>
        </pc:sldMkLst>
        <pc:spChg chg="mod">
          <ac:chgData name="Drawel Nagat" userId="a0d073b2-2797-49d3-a14e-9b6e4098385f" providerId="ADAL" clId="{4F71788C-263F-4190-A89E-CC8AD9A6A358}" dt="2022-04-19T13:38:47.516" v="197" actId="20577"/>
          <ac:spMkLst>
            <pc:docMk/>
            <pc:sldMk cId="3063746634" sldId="344"/>
            <ac:spMk id="4" creationId="{00000000-0000-0000-0000-000000000000}"/>
          </ac:spMkLst>
        </pc:spChg>
      </pc:sldChg>
      <pc:sldChg chg="modSp add">
        <pc:chgData name="Drawel Nagat" userId="a0d073b2-2797-49d3-a14e-9b6e4098385f" providerId="ADAL" clId="{4F71788C-263F-4190-A89E-CC8AD9A6A358}" dt="2022-04-17T19:41:21.417" v="174" actId="14100"/>
        <pc:sldMkLst>
          <pc:docMk/>
          <pc:sldMk cId="4037148405" sldId="345"/>
        </pc:sldMkLst>
        <pc:spChg chg="mod">
          <ac:chgData name="Drawel Nagat" userId="a0d073b2-2797-49d3-a14e-9b6e4098385f" providerId="ADAL" clId="{4F71788C-263F-4190-A89E-CC8AD9A6A358}" dt="2022-04-17T19:41:21.417" v="174" actId="14100"/>
          <ac:spMkLst>
            <pc:docMk/>
            <pc:sldMk cId="4037148405" sldId="345"/>
            <ac:spMk id="3" creationId="{075D5B47-09C3-4B40-A55C-1128EC3D76AD}"/>
          </ac:spMkLst>
        </pc:spChg>
      </pc:sldChg>
      <pc:sldChg chg="add del">
        <pc:chgData name="Drawel Nagat" userId="a0d073b2-2797-49d3-a14e-9b6e4098385f" providerId="ADAL" clId="{4F71788C-263F-4190-A89E-CC8AD9A6A358}" dt="2022-04-17T18:22:39.772" v="153" actId="2696"/>
        <pc:sldMkLst>
          <pc:docMk/>
          <pc:sldMk cId="3274335635" sldId="406"/>
        </pc:sldMkLst>
      </pc:sldChg>
      <pc:sldChg chg="add del">
        <pc:chgData name="Drawel Nagat" userId="a0d073b2-2797-49d3-a14e-9b6e4098385f" providerId="ADAL" clId="{4F71788C-263F-4190-A89E-CC8AD9A6A358}" dt="2022-04-17T18:22:42.297" v="154" actId="2696"/>
        <pc:sldMkLst>
          <pc:docMk/>
          <pc:sldMk cId="2107335365" sldId="407"/>
        </pc:sldMkLst>
      </pc:sldChg>
      <pc:sldChg chg="modSp ord">
        <pc:chgData name="Drawel Nagat" userId="a0d073b2-2797-49d3-a14e-9b6e4098385f" providerId="ADAL" clId="{4F71788C-263F-4190-A89E-CC8AD9A6A358}" dt="2022-04-19T14:14:05.613" v="290"/>
        <pc:sldMkLst>
          <pc:docMk/>
          <pc:sldMk cId="2751223921" sldId="423"/>
        </pc:sldMkLst>
        <pc:picChg chg="mod">
          <ac:chgData name="Drawel Nagat" userId="a0d073b2-2797-49d3-a14e-9b6e4098385f" providerId="ADAL" clId="{4F71788C-263F-4190-A89E-CC8AD9A6A358}" dt="2022-04-17T18:11:26.531" v="11" actId="14100"/>
          <ac:picMkLst>
            <pc:docMk/>
            <pc:sldMk cId="2751223921" sldId="423"/>
            <ac:picMk id="4" creationId="{12D04F19-C202-47BD-B24B-C921FF6AC9A2}"/>
          </ac:picMkLst>
        </pc:picChg>
      </pc:sldChg>
      <pc:sldChg chg="modSp">
        <pc:chgData name="Drawel Nagat" userId="a0d073b2-2797-49d3-a14e-9b6e4098385f" providerId="ADAL" clId="{4F71788C-263F-4190-A89E-CC8AD9A6A358}" dt="2022-04-17T18:17:15.117" v="55" actId="20577"/>
        <pc:sldMkLst>
          <pc:docMk/>
          <pc:sldMk cId="0" sldId="436"/>
        </pc:sldMkLst>
        <pc:spChg chg="mod">
          <ac:chgData name="Drawel Nagat" userId="a0d073b2-2797-49d3-a14e-9b6e4098385f" providerId="ADAL" clId="{4F71788C-263F-4190-A89E-CC8AD9A6A358}" dt="2022-04-17T18:17:15.117" v="55" actId="20577"/>
          <ac:spMkLst>
            <pc:docMk/>
            <pc:sldMk cId="0" sldId="436"/>
            <ac:spMk id="21509" creationId="{4C4B3EAF-63B8-44DC-9915-88B0F7C66D18}"/>
          </ac:spMkLst>
        </pc:spChg>
      </pc:sldChg>
      <pc:sldChg chg="delSp modSp">
        <pc:chgData name="Drawel Nagat" userId="a0d073b2-2797-49d3-a14e-9b6e4098385f" providerId="ADAL" clId="{4F71788C-263F-4190-A89E-CC8AD9A6A358}" dt="2022-04-17T18:17:59.288" v="60" actId="478"/>
        <pc:sldMkLst>
          <pc:docMk/>
          <pc:sldMk cId="0" sldId="437"/>
        </pc:sldMkLst>
        <pc:spChg chg="del">
          <ac:chgData name="Drawel Nagat" userId="a0d073b2-2797-49d3-a14e-9b6e4098385f" providerId="ADAL" clId="{4F71788C-263F-4190-A89E-CC8AD9A6A358}" dt="2022-04-17T18:17:59.288" v="60" actId="478"/>
          <ac:spMkLst>
            <pc:docMk/>
            <pc:sldMk cId="0" sldId="437"/>
            <ac:spMk id="5" creationId="{211903D5-1D4D-4F8B-B8DE-9E955A31AF6F}"/>
          </ac:spMkLst>
        </pc:spChg>
        <pc:spChg chg="mod">
          <ac:chgData name="Drawel Nagat" userId="a0d073b2-2797-49d3-a14e-9b6e4098385f" providerId="ADAL" clId="{4F71788C-263F-4190-A89E-CC8AD9A6A358}" dt="2022-04-17T18:17:53.068" v="59" actId="1076"/>
          <ac:spMkLst>
            <pc:docMk/>
            <pc:sldMk cId="0" sldId="437"/>
            <ac:spMk id="25605" creationId="{8B527AB2-F094-4D1C-80E8-111E86915975}"/>
          </ac:spMkLst>
        </pc:spChg>
      </pc:sldChg>
      <pc:sldChg chg="delSp modSp">
        <pc:chgData name="Drawel Nagat" userId="a0d073b2-2797-49d3-a14e-9b6e4098385f" providerId="ADAL" clId="{4F71788C-263F-4190-A89E-CC8AD9A6A358}" dt="2022-04-17T18:18:40.145" v="64" actId="20577"/>
        <pc:sldMkLst>
          <pc:docMk/>
          <pc:sldMk cId="0" sldId="438"/>
        </pc:sldMkLst>
        <pc:spChg chg="del">
          <ac:chgData name="Drawel Nagat" userId="a0d073b2-2797-49d3-a14e-9b6e4098385f" providerId="ADAL" clId="{4F71788C-263F-4190-A89E-CC8AD9A6A358}" dt="2022-04-17T18:18:35.276" v="63" actId="478"/>
          <ac:spMkLst>
            <pc:docMk/>
            <pc:sldMk cId="0" sldId="438"/>
            <ac:spMk id="4" creationId="{8FC742DA-32B3-4954-8446-F44BF0F518F6}"/>
          </ac:spMkLst>
        </pc:spChg>
        <pc:spChg chg="mod">
          <ac:chgData name="Drawel Nagat" userId="a0d073b2-2797-49d3-a14e-9b6e4098385f" providerId="ADAL" clId="{4F71788C-263F-4190-A89E-CC8AD9A6A358}" dt="2022-04-17T18:18:40.145" v="64" actId="20577"/>
          <ac:spMkLst>
            <pc:docMk/>
            <pc:sldMk cId="0" sldId="438"/>
            <ac:spMk id="26629" creationId="{F5F11AFC-5836-477E-94D0-1A723ECE19D8}"/>
          </ac:spMkLst>
        </pc:spChg>
      </pc:sldChg>
      <pc:sldChg chg="add del">
        <pc:chgData name="Drawel Nagat" userId="a0d073b2-2797-49d3-a14e-9b6e4098385f" providerId="ADAL" clId="{4F71788C-263F-4190-A89E-CC8AD9A6A358}" dt="2022-04-17T18:22:44.072" v="155" actId="2696"/>
        <pc:sldMkLst>
          <pc:docMk/>
          <pc:sldMk cId="1991580157" sldId="461"/>
        </pc:sldMkLst>
      </pc:sldChg>
      <pc:sldChg chg="addSp delSp modSp add del ord">
        <pc:chgData name="Drawel Nagat" userId="a0d073b2-2797-49d3-a14e-9b6e4098385f" providerId="ADAL" clId="{4F71788C-263F-4190-A89E-CC8AD9A6A358}" dt="2022-04-19T14:09:43.229" v="252" actId="2696"/>
        <pc:sldMkLst>
          <pc:docMk/>
          <pc:sldMk cId="1676944330" sldId="462"/>
        </pc:sldMkLst>
        <pc:spChg chg="del">
          <ac:chgData name="Drawel Nagat" userId="a0d073b2-2797-49d3-a14e-9b6e4098385f" providerId="ADAL" clId="{4F71788C-263F-4190-A89E-CC8AD9A6A358}" dt="2022-04-17T18:44:19.503" v="157"/>
          <ac:spMkLst>
            <pc:docMk/>
            <pc:sldMk cId="1676944330" sldId="462"/>
            <ac:spMk id="2" creationId="{89A852DC-B60E-4E13-A568-49043CF8D6EC}"/>
          </ac:spMkLst>
        </pc:spChg>
        <pc:spChg chg="del">
          <ac:chgData name="Drawel Nagat" userId="a0d073b2-2797-49d3-a14e-9b6e4098385f" providerId="ADAL" clId="{4F71788C-263F-4190-A89E-CC8AD9A6A358}" dt="2022-04-19T13:42:29.207" v="202" actId="478"/>
          <ac:spMkLst>
            <pc:docMk/>
            <pc:sldMk cId="1676944330" sldId="462"/>
            <ac:spMk id="4" creationId="{E6D18B19-E4C6-4175-8CA0-4AE94FC2B67F}"/>
          </ac:spMkLst>
        </pc:spChg>
        <pc:spChg chg="add">
          <ac:chgData name="Drawel Nagat" userId="a0d073b2-2797-49d3-a14e-9b6e4098385f" providerId="ADAL" clId="{4F71788C-263F-4190-A89E-CC8AD9A6A358}" dt="2022-04-17T18:44:19.503" v="157"/>
          <ac:spMkLst>
            <pc:docMk/>
            <pc:sldMk cId="1676944330" sldId="462"/>
            <ac:spMk id="6" creationId="{2FBCFDBF-C7E2-4725-BCB0-0503ED466852}"/>
          </ac:spMkLst>
        </pc:spChg>
        <pc:spChg chg="add del mod">
          <ac:chgData name="Drawel Nagat" userId="a0d073b2-2797-49d3-a14e-9b6e4098385f" providerId="ADAL" clId="{4F71788C-263F-4190-A89E-CC8AD9A6A358}" dt="2022-04-19T14:08:25.423" v="243"/>
          <ac:spMkLst>
            <pc:docMk/>
            <pc:sldMk cId="1676944330" sldId="462"/>
            <ac:spMk id="7" creationId="{58C9EAB8-CB4E-4349-915C-D46DAFAAD1FC}"/>
          </ac:spMkLst>
        </pc:spChg>
        <pc:spChg chg="add del mod">
          <ac:chgData name="Drawel Nagat" userId="a0d073b2-2797-49d3-a14e-9b6e4098385f" providerId="ADAL" clId="{4F71788C-263F-4190-A89E-CC8AD9A6A358}" dt="2022-04-19T13:57:09.871" v="233" actId="478"/>
          <ac:spMkLst>
            <pc:docMk/>
            <pc:sldMk cId="1676944330" sldId="462"/>
            <ac:spMk id="9" creationId="{6442E9F3-3772-44C2-BAB0-E80A8C2DE8D6}"/>
          </ac:spMkLst>
        </pc:spChg>
        <pc:graphicFrameChg chg="add del mod">
          <ac:chgData name="Drawel Nagat" userId="a0d073b2-2797-49d3-a14e-9b6e4098385f" providerId="ADAL" clId="{4F71788C-263F-4190-A89E-CC8AD9A6A358}" dt="2022-04-19T13:57:01.429" v="232" actId="478"/>
          <ac:graphicFrameMkLst>
            <pc:docMk/>
            <pc:sldMk cId="1676944330" sldId="462"/>
            <ac:graphicFrameMk id="5" creationId="{EEF78A6B-41A3-4A6B-A263-702551248BB7}"/>
          </ac:graphicFrameMkLst>
        </pc:graphicFrameChg>
      </pc:sldChg>
      <pc:sldChg chg="add del">
        <pc:chgData name="Drawel Nagat" userId="a0d073b2-2797-49d3-a14e-9b6e4098385f" providerId="ADAL" clId="{4F71788C-263F-4190-A89E-CC8AD9A6A358}" dt="2022-04-19T13:58:05.257" v="234" actId="2696"/>
        <pc:sldMkLst>
          <pc:docMk/>
          <pc:sldMk cId="1811169169" sldId="463"/>
        </pc:sldMkLst>
      </pc:sldChg>
      <pc:sldMasterChg chg="delSldLayout">
        <pc:chgData name="Drawel Nagat" userId="a0d073b2-2797-49d3-a14e-9b6e4098385f" providerId="ADAL" clId="{4F71788C-263F-4190-A89E-CC8AD9A6A358}" dt="2022-04-17T18:20:30.879" v="72" actId="2696"/>
        <pc:sldMasterMkLst>
          <pc:docMk/>
          <pc:sldMasterMk cId="3821562182" sldId="2147483672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16B003-F6C1-427E-A973-F88770C94D9D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94978AF-FA38-4B6D-AC47-B63E9F7BA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5A59B9-C718-46A6-A593-E5FF38D291FA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5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552E67D-56D4-4112-A5D7-70ADCCA1A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235E11-1944-491B-8305-AEB062D846F1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69635" name="Slide Image Placeholder 1">
            <a:extLst>
              <a:ext uri="{FF2B5EF4-FFF2-40B4-BE49-F238E27FC236}">
                <a16:creationId xmlns:a16="http://schemas.microsoft.com/office/drawing/2014/main" id="{94CC1590-D5BF-4BA1-A7F6-D24591FDA9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2">
            <a:extLst>
              <a:ext uri="{FF2B5EF4-FFF2-40B4-BE49-F238E27FC236}">
                <a16:creationId xmlns:a16="http://schemas.microsoft.com/office/drawing/2014/main" id="{250EC947-6254-4014-AE73-DA2F64CC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7" name="Slide Number Placeholder 3">
            <a:extLst>
              <a:ext uri="{FF2B5EF4-FFF2-40B4-BE49-F238E27FC236}">
                <a16:creationId xmlns:a16="http://schemas.microsoft.com/office/drawing/2014/main" id="{F2AD8929-C77B-431A-8E70-C3CC104BEC1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3B8BFF4-D5AD-42AB-9954-466C9AA5280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46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9BAA7B4-87F0-4383-970B-CF6B416E8E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2D9853-47A1-49B2-9DBD-D6C86913F6C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73731" name="Slide Image Placeholder 1">
            <a:extLst>
              <a:ext uri="{FF2B5EF4-FFF2-40B4-BE49-F238E27FC236}">
                <a16:creationId xmlns:a16="http://schemas.microsoft.com/office/drawing/2014/main" id="{70DF538D-F7D9-4BF9-96F8-E4B3AC484B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Notes Placeholder 2">
            <a:extLst>
              <a:ext uri="{FF2B5EF4-FFF2-40B4-BE49-F238E27FC236}">
                <a16:creationId xmlns:a16="http://schemas.microsoft.com/office/drawing/2014/main" id="{4B08E0B2-5752-43AC-854F-DFCA92A0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3" name="Slide Number Placeholder 3">
            <a:extLst>
              <a:ext uri="{FF2B5EF4-FFF2-40B4-BE49-F238E27FC236}">
                <a16:creationId xmlns:a16="http://schemas.microsoft.com/office/drawing/2014/main" id="{6DDD9FA6-E5A7-4F36-BEE5-DA04641D03B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65436F0-FAEC-42E9-B10C-213569A330A4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1966E85-5029-49C2-A0B3-9D4F8F30A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C98D5F-0365-4D4C-8EA9-F09C8D5C51D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66563" name="Slide Image Placeholder 1">
            <a:extLst>
              <a:ext uri="{FF2B5EF4-FFF2-40B4-BE49-F238E27FC236}">
                <a16:creationId xmlns:a16="http://schemas.microsoft.com/office/drawing/2014/main" id="{9F6586C8-636B-4831-85CC-9158B80394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2">
            <a:extLst>
              <a:ext uri="{FF2B5EF4-FFF2-40B4-BE49-F238E27FC236}">
                <a16:creationId xmlns:a16="http://schemas.microsoft.com/office/drawing/2014/main" id="{7C49DCBB-F484-469C-B698-BBC5B33C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5" name="Slide Number Placeholder 3">
            <a:extLst>
              <a:ext uri="{FF2B5EF4-FFF2-40B4-BE49-F238E27FC236}">
                <a16:creationId xmlns:a16="http://schemas.microsoft.com/office/drawing/2014/main" id="{EEBBC2A5-A081-4C63-A5F3-77B619BCA32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2F527CF-47AC-4C64-94E3-6BEDD3E0FF5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5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809075E-0B92-4DFD-9F85-F5B775BAA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E9C628-DAD8-4CB5-9B8C-48B19154513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68611" name="Slide Image Placeholder 1">
            <a:extLst>
              <a:ext uri="{FF2B5EF4-FFF2-40B4-BE49-F238E27FC236}">
                <a16:creationId xmlns:a16="http://schemas.microsoft.com/office/drawing/2014/main" id="{BCE1BEAE-A6CF-4EA3-B305-5BC7EE3F3E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2">
            <a:extLst>
              <a:ext uri="{FF2B5EF4-FFF2-40B4-BE49-F238E27FC236}">
                <a16:creationId xmlns:a16="http://schemas.microsoft.com/office/drawing/2014/main" id="{E25FA8BD-F1C7-404F-9CF6-025CDE4B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3" name="Slide Number Placeholder 3">
            <a:extLst>
              <a:ext uri="{FF2B5EF4-FFF2-40B4-BE49-F238E27FC236}">
                <a16:creationId xmlns:a16="http://schemas.microsoft.com/office/drawing/2014/main" id="{97A198AD-BF39-49FA-A893-FCF9D81D5B0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15E7AFD-7355-4A85-8004-F633FD445CEC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9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box has general, security, privacy, content, connections, programs, and advanced, tabs presented above. The tab security is selected. A pane presents zones, with a text select a zone to view or change security settings. The internet option is 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4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80A54AF-D326-4925-9621-8746357CD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F4BDB5-E362-4AC0-8D35-BCA243C031B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0419" name="Slide Image Placeholder 1">
            <a:extLst>
              <a:ext uri="{FF2B5EF4-FFF2-40B4-BE49-F238E27FC236}">
                <a16:creationId xmlns:a16="http://schemas.microsoft.com/office/drawing/2014/main" id="{10664E90-FEC2-47F2-910C-D77C5161E4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2">
            <a:extLst>
              <a:ext uri="{FF2B5EF4-FFF2-40B4-BE49-F238E27FC236}">
                <a16:creationId xmlns:a16="http://schemas.microsoft.com/office/drawing/2014/main" id="{1D19325D-A0B7-405C-A185-3508EE94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1" name="Slide Number Placeholder 3">
            <a:extLst>
              <a:ext uri="{FF2B5EF4-FFF2-40B4-BE49-F238E27FC236}">
                <a16:creationId xmlns:a16="http://schemas.microsoft.com/office/drawing/2014/main" id="{42C9B1C4-7887-4032-A831-0FD995C512D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81DECC0-D6FA-4B30-B018-2413333B5077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2FE7A42-7134-480F-A948-CEA54F2AD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F591CA-2FB1-4EA1-B1F6-32B3133FD4C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1443" name="Slide Image Placeholder 1">
            <a:extLst>
              <a:ext uri="{FF2B5EF4-FFF2-40B4-BE49-F238E27FC236}">
                <a16:creationId xmlns:a16="http://schemas.microsoft.com/office/drawing/2014/main" id="{DA2205D6-C50C-4061-A95E-4121515C79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>
            <a:extLst>
              <a:ext uri="{FF2B5EF4-FFF2-40B4-BE49-F238E27FC236}">
                <a16:creationId xmlns:a16="http://schemas.microsoft.com/office/drawing/2014/main" id="{D59D01C7-CAEA-4B8B-99DA-990C848D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Frame.setResizable</a:t>
            </a:r>
            <a:r>
              <a:rPr lang="en-US" altLang="en-US" dirty="0">
                <a:latin typeface="Arial" panose="020B0604020202020204" pitchFamily="34" charset="0"/>
              </a:rPr>
              <a:t>(false) //prevent frame from frame being resizable 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</a:rPr>
              <a:t>ImageIcon</a:t>
            </a:r>
            <a:r>
              <a:rPr lang="en-US" altLang="en-US" dirty="0">
                <a:latin typeface="Arial" panose="020B0604020202020204" pitchFamily="34" charset="0"/>
              </a:rPr>
              <a:t> image = new </a:t>
            </a:r>
            <a:r>
              <a:rPr lang="en-US" altLang="en-US" dirty="0" err="1">
                <a:latin typeface="Arial" panose="020B0604020202020204" pitchFamily="34" charset="0"/>
              </a:rPr>
              <a:t>ImageIcon</a:t>
            </a:r>
            <a:r>
              <a:rPr lang="en-US" altLang="en-US" dirty="0">
                <a:latin typeface="Arial" panose="020B0604020202020204" pitchFamily="34" charset="0"/>
              </a:rPr>
              <a:t>("logo.png"); //create an </a:t>
            </a:r>
            <a:r>
              <a:rPr lang="en-US" altLang="en-US" dirty="0" err="1">
                <a:latin typeface="Arial" panose="020B0604020202020204" pitchFamily="34" charset="0"/>
              </a:rPr>
              <a:t>ImageIcon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</a:rPr>
              <a:t>frame.setIconImage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image.getImage</a:t>
            </a:r>
            <a:r>
              <a:rPr lang="en-US" altLang="en-US" dirty="0">
                <a:latin typeface="Arial" panose="020B0604020202020204" pitchFamily="34" charset="0"/>
              </a:rPr>
              <a:t>()); //change icon of frame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</a:rPr>
              <a:t>frame.getContentPane</a:t>
            </a:r>
            <a:r>
              <a:rPr lang="en-US" altLang="en-US" dirty="0">
                <a:latin typeface="Arial" panose="020B0604020202020204" pitchFamily="34" charset="0"/>
              </a:rPr>
              <a:t>().</a:t>
            </a:r>
            <a:r>
              <a:rPr lang="en-US" altLang="en-US" dirty="0" err="1">
                <a:latin typeface="Arial" panose="020B0604020202020204" pitchFamily="34" charset="0"/>
              </a:rPr>
              <a:t>setBackground</a:t>
            </a:r>
            <a:r>
              <a:rPr lang="en-US" altLang="en-US" dirty="0">
                <a:latin typeface="Arial" panose="020B0604020202020204" pitchFamily="34" charset="0"/>
              </a:rPr>
              <a:t>(new Color(0x123456)); //change color of background</a:t>
            </a:r>
          </a:p>
        </p:txBody>
      </p:sp>
      <p:sp>
        <p:nvSpPr>
          <p:cNvPr id="61445" name="Slide Number Placeholder 3">
            <a:extLst>
              <a:ext uri="{FF2B5EF4-FFF2-40B4-BE49-F238E27FC236}">
                <a16:creationId xmlns:a16="http://schemas.microsoft.com/office/drawing/2014/main" id="{62FF9236-5005-4497-A44E-F6698F585C1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484A579-470D-4C59-B0F0-AF1C572B6A3E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67D5DAC-8EB5-46A7-AD9A-B4A3B2D69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F43CEA-4E5E-4B29-A5E6-8334C12AB7C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62467" name="Slide Image Placeholder 1">
            <a:extLst>
              <a:ext uri="{FF2B5EF4-FFF2-40B4-BE49-F238E27FC236}">
                <a16:creationId xmlns:a16="http://schemas.microsoft.com/office/drawing/2014/main" id="{B0E55D26-C18C-4B50-AA22-2DF473ADEC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2">
            <a:extLst>
              <a:ext uri="{FF2B5EF4-FFF2-40B4-BE49-F238E27FC236}">
                <a16:creationId xmlns:a16="http://schemas.microsoft.com/office/drawing/2014/main" id="{2EFA9B9A-0904-4026-A4F7-8C210957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9" name="Slide Number Placeholder 3">
            <a:extLst>
              <a:ext uri="{FF2B5EF4-FFF2-40B4-BE49-F238E27FC236}">
                <a16:creationId xmlns:a16="http://schemas.microsoft.com/office/drawing/2014/main" id="{C8C2D455-3865-45D3-A91D-059A30633C2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C9C7316-D583-4B21-BDBD-2CE481BD1F70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6F389E1-DBDC-4DDC-B0BE-0E24762A7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F7E207-009E-4499-AA12-673C93B0820F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3491" name="Slide Image Placeholder 1">
            <a:extLst>
              <a:ext uri="{FF2B5EF4-FFF2-40B4-BE49-F238E27FC236}">
                <a16:creationId xmlns:a16="http://schemas.microsoft.com/office/drawing/2014/main" id="{2573F727-1CF2-40C7-8DCB-5958E430D9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2">
            <a:extLst>
              <a:ext uri="{FF2B5EF4-FFF2-40B4-BE49-F238E27FC236}">
                <a16:creationId xmlns:a16="http://schemas.microsoft.com/office/drawing/2014/main" id="{F807E912-2C06-4BA0-A577-05717A6E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3" name="Slide Number Placeholder 3">
            <a:extLst>
              <a:ext uri="{FF2B5EF4-FFF2-40B4-BE49-F238E27FC236}">
                <a16:creationId xmlns:a16="http://schemas.microsoft.com/office/drawing/2014/main" id="{A289E71F-25F6-40D1-84ED-20721BD2581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EB6679F-CC60-4B97-8B28-52299A00443B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BEE57E3-466A-41F8-A6BC-518077A6E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799EA5-E4BD-458F-B255-89D96072D7C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64515" name="Slide Image Placeholder 1">
            <a:extLst>
              <a:ext uri="{FF2B5EF4-FFF2-40B4-BE49-F238E27FC236}">
                <a16:creationId xmlns:a16="http://schemas.microsoft.com/office/drawing/2014/main" id="{FF76C24E-124D-4765-90D0-7C97613380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6" name="Notes Placeholder 2">
            <a:extLst>
              <a:ext uri="{FF2B5EF4-FFF2-40B4-BE49-F238E27FC236}">
                <a16:creationId xmlns:a16="http://schemas.microsoft.com/office/drawing/2014/main" id="{A592B53D-91A6-4507-AFE7-34C882A6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7" name="Slide Number Placeholder 3">
            <a:extLst>
              <a:ext uri="{FF2B5EF4-FFF2-40B4-BE49-F238E27FC236}">
                <a16:creationId xmlns:a16="http://schemas.microsoft.com/office/drawing/2014/main" id="{C149B3E7-04AA-411E-A660-01AA849DBA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BB05359-4C0E-40B1-89B1-45DFDE50A08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975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4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on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4586896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spcBef>
                  <a:spcPts val="0"/>
                </a:spcBef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12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226752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3971926"/>
            <a:ext cx="10972800" cy="210502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spcBef>
                  <a:spcPts val="0"/>
                </a:spcBef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05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3FA-AD6E-4905-B083-F4862664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D59BD3FA-AD6E-4905-B083-F4862664E3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5BD9A23-994B-4BF5-BF73-E5965E0AE0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648340"/>
            <a:ext cx="10363200" cy="18297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700" dirty="0"/>
              <a:t> </a:t>
            </a: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sz="700" dirty="0"/>
              <a:t> </a:t>
            </a:r>
            <a:r>
              <a:rPr lang="en-US" dirty="0">
                <a:solidFill>
                  <a:schemeClr val="tx1"/>
                </a:solidFill>
              </a:rPr>
              <a:t>I Programming and Basic Controls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234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601A76C3-32C4-4E82-8EDB-9684ECD78F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8710" y="238124"/>
            <a:ext cx="8229600" cy="79057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A Simple Window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78B5909-F2CD-41CA-A895-63FA7EA189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68710" y="1028699"/>
            <a:ext cx="11292177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A simple window can consist of an object of the 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2100" dirty="0"/>
              <a:t>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2000" dirty="0"/>
              <a:t> object includes a border and the usual three buttons for minimizing, changing the size of, and closing the 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2000" dirty="0"/>
              <a:t> class is found in the </a:t>
            </a:r>
            <a:r>
              <a:rPr lang="en-US" altLang="en-US" sz="20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javax.swing</a:t>
            </a:r>
            <a:r>
              <a:rPr lang="en-US" altLang="en-US" sz="2000" dirty="0"/>
              <a:t>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This code snippet creates a </a:t>
            </a:r>
            <a:r>
              <a:rPr lang="en-US" altLang="en-US" sz="2000" dirty="0" err="1"/>
              <a:t>JFrame</a:t>
            </a:r>
            <a:r>
              <a:rPr lang="en-US" altLang="en-US" sz="2000" dirty="0"/>
              <a:t> and initializes its attributes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</a:t>
            </a:r>
            <a:r>
              <a:rPr lang="en-US" altLang="en-US" sz="17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 frame = new </a:t>
            </a:r>
            <a:r>
              <a:rPr lang="en-US" altLang="en-US" sz="17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( "This is the title");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  // or </a:t>
            </a:r>
            <a:r>
              <a:rPr lang="en-US" altLang="en-US" sz="17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frame.setTitle</a:t>
            </a: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("This is the title");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	// set the frame's size and position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frame.setSize</a:t>
            </a: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( 300, 300);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frame.setLocation</a:t>
            </a: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( 200, 200);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  //make frame visible </a:t>
            </a:r>
          </a:p>
          <a:p>
            <a:pPr lvl="1">
              <a:buNone/>
            </a:pP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frame.setVisible</a:t>
            </a: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(true);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	// close application when window closed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frame.setDefaultCloseOperation</a:t>
            </a: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JFrame.</a:t>
            </a:r>
            <a:r>
              <a:rPr lang="en-US" altLang="en-US" sz="1700" b="1" i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EXIT_ON_CLOSE</a:t>
            </a:r>
            <a:r>
              <a:rPr lang="en-US" altLang="en-US" sz="1700" b="1" dirty="0">
                <a:solidFill>
                  <a:srgbClr val="034CA1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100" b="1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100" dirty="0">
              <a:solidFill>
                <a:srgbClr val="034CA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100" dirty="0">
              <a:solidFill>
                <a:srgbClr val="034CA1"/>
              </a:solidFill>
            </a:endParaRPr>
          </a:p>
        </p:txBody>
      </p:sp>
      <p:pic>
        <p:nvPicPr>
          <p:cNvPr id="7" name="Picture 6" descr="Frame1">
            <a:extLst>
              <a:ext uri="{FF2B5EF4-FFF2-40B4-BE49-F238E27FC236}">
                <a16:creationId xmlns:a16="http://schemas.microsoft.com/office/drawing/2014/main" id="{06CE6110-9EA9-46C3-B33C-46127EED0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445" y="2214716"/>
            <a:ext cx="3478513" cy="280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62C958-E648-48E6-B30B-2507CB622B0B}"/>
              </a:ext>
            </a:extLst>
          </p:cNvPr>
          <p:cNvSpPr/>
          <p:nvPr/>
        </p:nvSpPr>
        <p:spPr>
          <a:xfrm>
            <a:off x="319548" y="5629409"/>
            <a:ext cx="1155290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The window’s size is measured in pixels. A pixel is one of the small dots that make up a screen display; the resolution of your monitor is measured in pixels. </a:t>
            </a:r>
            <a:r>
              <a:rPr lang="en-US" sz="1600" dirty="0">
                <a:solidFill>
                  <a:srgbClr val="FF0000"/>
                </a:solidFill>
              </a:rPr>
              <a:t>For example, if your monitor’s resolution is 1024 by 768, that means the width of your screen is 1024 pixels, and the height of your screen is 768 pixels.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E8E61F-8A51-4B4C-991E-4E4E8C4D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DF48A7-E819-46AB-AE3A-34FE79291B92}" type="slidenum">
              <a:rPr lang="en-US" altLang="en-US"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2208FF2-02C3-4368-9FC6-89DA59CF2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err="1">
                <a:solidFill>
                  <a:srgbClr val="007FA3"/>
                </a:solidFill>
                <a:latin typeface="+mj-lt"/>
                <a:cs typeface="Times New Roman"/>
              </a:rPr>
              <a:t>JButton</a:t>
            </a:r>
            <a:endParaRPr lang="en-US" altLang="en-US" sz="3600" dirty="0">
              <a:solidFill>
                <a:srgbClr val="007FA3"/>
              </a:solidFill>
              <a:latin typeface="+mj-lt"/>
              <a:cs typeface="Times New Roman"/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9525BACF-3B49-4158-8CF9-D8A268398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9009"/>
            <a:ext cx="10972800" cy="4525962"/>
          </a:xfrm>
        </p:spPr>
        <p:txBody>
          <a:bodyPr/>
          <a:lstStyle/>
          <a:p>
            <a:pPr eaLnBrk="1" hangingPunct="1"/>
            <a:r>
              <a:rPr lang="en-US" altLang="en-US" dirty="0"/>
              <a:t>One of the most common components of a GUI is a button that is pushed to perform an action.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button</a:t>
            </a:r>
            <a:r>
              <a:rPr lang="en-US" altLang="en-US" dirty="0"/>
              <a:t> object is created from the class </a:t>
            </a:r>
            <a:r>
              <a:rPr lang="en-US" altLang="en-US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JButton</a:t>
            </a:r>
            <a:r>
              <a:rPr lang="en-US" altLang="en-US" dirty="0"/>
              <a:t> and can be added to a </a:t>
            </a:r>
            <a:r>
              <a:rPr lang="en-US" altLang="en-US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JFrame</a:t>
            </a:r>
            <a:endParaRPr lang="en-US" altLang="en-US" b="1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The argument to the </a:t>
            </a:r>
            <a:r>
              <a:rPr lang="en-US" altLang="en-US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JButton</a:t>
            </a:r>
            <a:r>
              <a:rPr lang="en-US" altLang="en-US" dirty="0"/>
              <a:t> constructor is the string that appears on the button when it is displayed.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code snippet creates a </a:t>
            </a:r>
            <a:r>
              <a:rPr lang="en-US" altLang="en-US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adds it to the frame.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// create and add a button to the frame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1800" b="1" dirty="0" err="1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JButton</a:t>
            </a: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button1 = new </a:t>
            </a:r>
            <a:r>
              <a:rPr lang="en-US" altLang="en-US" sz="1800" b="1" dirty="0" err="1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JButton</a:t>
            </a: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(“This is Button 1");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button1.setBounds(100, 100, 250, 100);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1800" b="1" dirty="0" err="1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frame.add</a:t>
            </a: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 button1 );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CB0AB-6BA8-4B7E-82E2-188B2657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744119"/>
            <a:ext cx="2286000" cy="20816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7FD46F-7FE1-46D1-AFD9-03AD833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C4899C-D792-4E6E-BB59-2C1E922C5B8A}" type="slidenum">
              <a:rPr lang="en-US" altLang="en-US">
                <a:latin typeface="Garamond" panose="02020404030301010803" pitchFamily="18" charset="0"/>
              </a:rPr>
              <a:pPr eaLnBrk="1" hangingPunct="1"/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E8C6D0E-E862-45A7-A855-AEEBFB5E8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Nothing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Happens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1330F92-00FE-461C-827B-F21A3026D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459707"/>
            <a:ext cx="10972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If you run the previous Button, you’ll find that nothing happens when you push the button.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FF0000"/>
                </a:solidFill>
              </a:rPr>
              <a:t>What do we need to do to make “something happen” when the button is pushed?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	1. we need a method to do the "something" when the button is pushed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	2. we need to know when the button is pushed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		a. first we need to tell the button we want to be told when it's pushed			b. the button needs a way to call our method when it's pushed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All of this is implemented using </a:t>
            </a:r>
            <a:r>
              <a:rPr lang="en-US" altLang="en-US" sz="2100" b="1" i="1" dirty="0"/>
              <a:t>event-driven programming</a:t>
            </a:r>
            <a:endParaRPr lang="en-US" altLang="en-US"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F6FA0F-6F63-43D5-9CA2-30CA5D2E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D4C38A-BF72-46E5-A2D2-85AA8D707E9F}" type="slidenum">
              <a:rPr lang="en-US" altLang="en-US">
                <a:latin typeface="Garamond" panose="02020404030301010803" pitchFamily="18" charset="0"/>
              </a:rPr>
              <a:pPr eaLnBrk="1" hangingPunct="1"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8847D24-55DC-49BE-A41B-F432DE4AFE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Events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2BAC50-FBF1-4DB7-97CA-50210210A6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i="1" dirty="0"/>
              <a:t>Event-driven programming</a:t>
            </a:r>
            <a:r>
              <a:rPr lang="en-US" altLang="en-US" sz="2600" dirty="0"/>
              <a:t> is a programming style that uses a signal-and-response approach to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An </a:t>
            </a:r>
            <a:r>
              <a:rPr lang="en-US" altLang="en-US" sz="2600" i="1" dirty="0">
                <a:solidFill>
                  <a:srgbClr val="FF0000"/>
                </a:solidFill>
              </a:rPr>
              <a:t>event</a:t>
            </a:r>
            <a:r>
              <a:rPr lang="en-US" altLang="en-US" sz="2600" dirty="0"/>
              <a:t> is an object that acts as a signal from the </a:t>
            </a:r>
            <a:r>
              <a:rPr lang="en-US" altLang="en-US" sz="2600" i="1" dirty="0">
                <a:solidFill>
                  <a:srgbClr val="FF0000"/>
                </a:solidFill>
              </a:rPr>
              <a:t>event source </a:t>
            </a:r>
            <a:r>
              <a:rPr lang="en-US" altLang="en-US" sz="2600" dirty="0"/>
              <a:t>to another object known as a </a:t>
            </a:r>
            <a:r>
              <a:rPr lang="en-US" altLang="en-US" sz="2600" i="1" dirty="0">
                <a:solidFill>
                  <a:srgbClr val="FF0000"/>
                </a:solidFill>
              </a:rPr>
              <a:t>listener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sending of an event is called </a:t>
            </a:r>
            <a:r>
              <a:rPr lang="en-US" altLang="en-US" sz="2600" i="1" dirty="0">
                <a:solidFill>
                  <a:srgbClr val="FF0000"/>
                </a:solidFill>
              </a:rPr>
              <a:t>firing the 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The object that fires the event is often a GUI component, such as a button that has been clicked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AF29A5D-D1D5-4C0A-AB72-D7AF73D8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4005B9-386D-4588-8BB0-F89BC3CE2B00}" type="slidenum">
              <a:rPr lang="en-US" altLang="en-US"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DA946469-2FF6-4B38-A18A-0E92AB8477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Listeners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41836920-4058-4F77-B2CB-9DD9B2272A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listener object performs some action in response to the event</a:t>
            </a:r>
          </a:p>
          <a:p>
            <a:pPr lvl="1" eaLnBrk="1" hangingPunct="1"/>
            <a:r>
              <a:rPr lang="en-US" altLang="en-US"/>
              <a:t>A given component may have any number of listeners</a:t>
            </a:r>
          </a:p>
          <a:p>
            <a:pPr lvl="1" eaLnBrk="1" hangingPunct="1"/>
            <a:r>
              <a:rPr lang="en-US" altLang="en-US"/>
              <a:t>Each listener may respond to a different kind of event, or multiple listeners might may respond to the same events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A65482-F999-471B-93EC-018B1C89E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31" y="3252048"/>
            <a:ext cx="7272338" cy="333131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B3D81FB-242D-4B9B-A6E5-8CEAA3E6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AD37C2-0A65-4DD0-B788-75073F080868}" type="slidenum">
              <a:rPr lang="en-US" altLang="en-US">
                <a:latin typeface="Garamond" panose="02020404030301010803" pitchFamily="18" charset="0"/>
              </a:rPr>
              <a:pPr eaLnBrk="1" hangingPunct="1"/>
              <a:t>15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98A9F3D3-FDD0-49D8-9063-003DC028CC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Event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Handlers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A14A654-3BF7-41FB-816A-3656867351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listener object has methods that specify what will happen when events of various kinds are received by it</a:t>
            </a:r>
          </a:p>
          <a:p>
            <a:pPr lvl="1" eaLnBrk="1" hangingPunct="1"/>
            <a:r>
              <a:rPr lang="en-US" altLang="en-US" dirty="0"/>
              <a:t>These methods are called </a:t>
            </a:r>
            <a:r>
              <a:rPr lang="en-US" altLang="en-US" i="1" dirty="0"/>
              <a:t>event handlers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A33ED16F-4F48-4904-9335-CBC015B9D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Events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and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Listener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Interfaces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8865C84-3925-40BA-97AB-46409EB8C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In Java, every event type has a matching listener interface.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For </a:t>
            </a:r>
            <a:r>
              <a:rPr lang="en-US" altLang="en-US" sz="2400" dirty="0" err="1"/>
              <a:t>MouseEvents</a:t>
            </a:r>
            <a:r>
              <a:rPr lang="en-US" altLang="en-US" sz="2400" dirty="0"/>
              <a:t> implement the </a:t>
            </a:r>
            <a:r>
              <a:rPr lang="en-US" altLang="en-US" sz="2400" dirty="0" err="1"/>
              <a:t>MouseListener</a:t>
            </a:r>
            <a:r>
              <a:rPr lang="en-US" altLang="en-US" sz="2400" dirty="0"/>
              <a:t>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For </a:t>
            </a:r>
            <a:r>
              <a:rPr lang="en-US" altLang="en-US" sz="2400" dirty="0" err="1"/>
              <a:t>WindowEvents</a:t>
            </a:r>
            <a:r>
              <a:rPr lang="en-US" altLang="en-US" sz="2400" dirty="0"/>
              <a:t> implement the </a:t>
            </a:r>
            <a:r>
              <a:rPr lang="en-US" altLang="en-US" sz="2400" dirty="0" err="1"/>
              <a:t>WindowListener</a:t>
            </a:r>
            <a:r>
              <a:rPr lang="en-US" altLang="en-US" sz="2400" dirty="0"/>
              <a:t>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Etc., etc.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Some interfaces (e.g. </a:t>
            </a:r>
            <a:r>
              <a:rPr lang="en-US" altLang="en-US" sz="2500" dirty="0" err="1"/>
              <a:t>MouseListener</a:t>
            </a:r>
            <a:r>
              <a:rPr lang="en-US" altLang="en-US" sz="2500" dirty="0"/>
              <a:t>) have multiple methods because the event itself can happen in different ways (mouse pressed, mouse released, </a:t>
            </a:r>
            <a:r>
              <a:rPr lang="en-US" altLang="en-US" sz="2500" dirty="0" err="1"/>
              <a:t>mouseMoved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etc</a:t>
            </a:r>
            <a:r>
              <a:rPr lang="en-US" altLang="en-US" sz="25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err="1"/>
              <a:t>JButtons</a:t>
            </a:r>
            <a:r>
              <a:rPr lang="en-US" altLang="en-US" sz="2500" dirty="0"/>
              <a:t> fire off </a:t>
            </a:r>
            <a:r>
              <a:rPr lang="en-US" altLang="en-US" sz="2500" dirty="0" err="1"/>
              <a:t>ActionEvents</a:t>
            </a:r>
            <a:r>
              <a:rPr lang="en-US" altLang="en-US" sz="2500" dirty="0"/>
              <a:t>, so in our example, we need to implement the </a:t>
            </a:r>
            <a:r>
              <a:rPr lang="en-US" altLang="en-US" sz="2500" dirty="0">
                <a:solidFill>
                  <a:srgbClr val="FF0000"/>
                </a:solidFill>
              </a:rPr>
              <a:t>ActionListener </a:t>
            </a:r>
            <a:r>
              <a:rPr lang="en-US" altLang="en-US" sz="2500" dirty="0"/>
              <a:t>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9CBF0-261C-43C9-B6E5-CD0DE884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484" y="6408739"/>
            <a:ext cx="488949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AD37C2-0A65-4DD0-B788-75073F080868}" type="slidenum">
              <a:rPr lang="en-US" altLang="en-US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AC2B20-32F5-4624-8DD8-12A22B38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3731B1-606F-47C2-AF8C-2D15F8ECCC12}" type="slidenum">
              <a:rPr lang="en-US" altLang="en-US">
                <a:latin typeface="Garamond" panose="02020404030301010803" pitchFamily="18" charset="0"/>
              </a:rPr>
              <a:pPr eaLnBrk="1" hangingPunct="1"/>
              <a:t>17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FE29C6AA-60BB-4A66-9FBB-7D620BB91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ActionListener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Interface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C41AD6C-81C0-4A09-8B19-2EA779FDB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942" y="1417638"/>
            <a:ext cx="11130116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100" dirty="0"/>
              <a:t>The ActionListener interface consists of a single method: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void </a:t>
            </a:r>
            <a:r>
              <a:rPr lang="en-US" altLang="en-US" sz="2400" dirty="0" err="1">
                <a:latin typeface="Courier New" panose="02070309020205020404" pitchFamily="49" charset="0"/>
              </a:rPr>
              <a:t>actionPerformed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ActionEvent</a:t>
            </a:r>
            <a:r>
              <a:rPr lang="en-US" altLang="en-US" sz="2400" dirty="0">
                <a:latin typeface="Courier New" panose="02070309020205020404" pitchFamily="49" charset="0"/>
              </a:rPr>
              <a:t> event)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100" dirty="0"/>
              <a:t>This is the method that we want to be called when the button is pushed.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100" dirty="0"/>
              <a:t>This code snippet is a simple implementation of </a:t>
            </a:r>
            <a:r>
              <a:rPr lang="en-US" altLang="en-US" sz="3100" b="1" dirty="0" err="1">
                <a:latin typeface="Courier New" panose="02070309020205020404" pitchFamily="49" charset="0"/>
              </a:rPr>
              <a:t>actionPerformed</a:t>
            </a:r>
            <a:r>
              <a:rPr lang="en-US" altLang="en-US" sz="3100" dirty="0"/>
              <a:t> that changes the button’s text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1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	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actionPerformed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ActionEvent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 ae)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			button1.setText("I've been pushed");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E4ED34-C11E-4E94-B26C-3AEF345A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0F2FE5-012C-42E4-B32B-7B3EBC2E7A8C}" type="slidenum">
              <a:rPr lang="en-US" altLang="en-US">
                <a:latin typeface="Garamond" panose="02020404030301010803" pitchFamily="18" charset="0"/>
              </a:rPr>
              <a:pPr eaLnBrk="1" hangingPunct="1"/>
              <a:t>18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8D99E2D-D313-4356-AEBD-59034813B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Registering as a Listener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C4B3EAF-63B8-44DC-9915-88B0F7C66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1277" y="1600201"/>
            <a:ext cx="11248923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Now that we’ve written the </a:t>
            </a:r>
            <a:r>
              <a:rPr lang="en-US" altLang="en-US" b="1" dirty="0" err="1">
                <a:latin typeface="Courier New" panose="02070309020205020404" pitchFamily="49" charset="0"/>
              </a:rPr>
              <a:t>actionPerformed</a:t>
            </a:r>
            <a:r>
              <a:rPr lang="en-US" altLang="en-US" dirty="0"/>
              <a:t> method, we need to tell the button to call it when the button is pushed.  To do that, we need to register our object as a listener for the button.  To do so we call the button’s </a:t>
            </a:r>
            <a:r>
              <a:rPr lang="en-US" altLang="en-US" b="1" dirty="0" err="1">
                <a:latin typeface="Courier New" panose="02070309020205020404" pitchFamily="49" charset="0"/>
              </a:rPr>
              <a:t>addActionListener</a:t>
            </a:r>
            <a:r>
              <a:rPr lang="en-US" altLang="en-US" dirty="0"/>
              <a:t> method</a:t>
            </a:r>
          </a:p>
          <a:p>
            <a:pPr eaLnBrk="1" hangingPunct="1"/>
            <a:endParaRPr lang="en-US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solidFill>
                  <a:srgbClr val="034CA1"/>
                </a:solidFill>
                <a:latin typeface="Courier New" panose="02070309020205020404" pitchFamily="49" charset="0"/>
              </a:rPr>
              <a:t>button1.addActionListener(this);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E762D6-59CE-49D3-903B-17EE1AEC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CC7856-DB03-4F51-B523-A50DAB577708}" type="slidenum">
              <a:rPr lang="en-US" altLang="en-US">
                <a:latin typeface="Garamond" panose="02020404030301010803" pitchFamily="18" charset="0"/>
              </a:rPr>
              <a:pPr eaLnBrk="1" hangingPunct="1"/>
              <a:t>19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C0FC38D0-3315-440A-B617-B200DD300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Pushing the Button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3A9F45BB-1D4B-417D-88E5-8FC7B9413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334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Before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9FAE71A5-A266-41EB-AF62-4AB89273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34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After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C0C65-4D42-43DA-A9D8-1DF98A84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676400"/>
            <a:ext cx="3681985" cy="3352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62B0D2-3227-47FA-AB0A-A706F5A6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27" y="1752600"/>
            <a:ext cx="3664132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837333" y="6400799"/>
            <a:ext cx="348826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2BEA0C-ABCA-4B12-AEFC-4273FCDF9528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Contrasting Windows and Console Applications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Console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line in Main( ) executed sequentially –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then the program halts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Windows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Once launched, sits and waits for an </a:t>
            </a:r>
            <a:r>
              <a:rPr lang="en-US" dirty="0">
                <a:solidFill>
                  <a:srgbClr val="FF0000"/>
                </a:solidFill>
              </a:rPr>
              <a:t>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Sits in a process loop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Event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/>
              <a:t>notification from operating system that an action, such as the user clicking the mouse or pressing a key, has occurred </a:t>
            </a:r>
          </a:p>
          <a:p>
            <a:pPr>
              <a:lnSpc>
                <a:spcPct val="90000"/>
              </a:lnSpc>
            </a:pPr>
            <a:r>
              <a:rPr lang="en-US" dirty="0"/>
              <a:t>Windows applications also look different from console applications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5ABB780-DB08-4B58-8642-D260E67D15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JPanel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53450F71-21F6-442E-95CF-1EB200EEE9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A GUI is often organized in a hierarchical fashion, with containers called </a:t>
            </a:r>
            <a:r>
              <a:rPr lang="en-US" altLang="en-US" sz="2600" i="1"/>
              <a:t>panels</a:t>
            </a:r>
            <a:r>
              <a:rPr lang="en-US" altLang="en-US" sz="2600"/>
              <a:t> inside other containers</a:t>
            </a:r>
          </a:p>
          <a:p>
            <a:pPr eaLnBrk="1" hangingPunct="1"/>
            <a:r>
              <a:rPr lang="en-US" altLang="en-US" sz="2600"/>
              <a:t>A panel is an object of the </a:t>
            </a:r>
            <a:r>
              <a:rPr lang="en-US" altLang="en-US" sz="2600" b="1">
                <a:solidFill>
                  <a:srgbClr val="034CA1"/>
                </a:solidFill>
                <a:latin typeface="Courier New" panose="02070309020205020404" pitchFamily="49" charset="0"/>
              </a:rPr>
              <a:t>JPanel </a:t>
            </a:r>
            <a:r>
              <a:rPr lang="en-US" altLang="en-US" sz="2600"/>
              <a:t>class that serves as a simple container</a:t>
            </a:r>
          </a:p>
          <a:p>
            <a:pPr lvl="1" eaLnBrk="1" hangingPunct="1"/>
            <a:r>
              <a:rPr lang="en-US" altLang="en-US" sz="2200"/>
              <a:t>It is used to group smaller objects into a larger component (the panel)</a:t>
            </a:r>
          </a:p>
          <a:p>
            <a:pPr lvl="1" eaLnBrk="1" hangingPunct="1"/>
            <a:r>
              <a:rPr lang="en-US" altLang="en-US" sz="2200"/>
              <a:t>One of the main functions of a </a:t>
            </a:r>
            <a:r>
              <a:rPr lang="en-US" altLang="en-US" sz="2200" b="1">
                <a:solidFill>
                  <a:srgbClr val="034CA1"/>
                </a:solidFill>
                <a:latin typeface="Courier New" panose="02070309020205020404" pitchFamily="49" charset="0"/>
              </a:rPr>
              <a:t>JPanel</a:t>
            </a:r>
            <a:r>
              <a:rPr lang="en-US" altLang="en-US" sz="2200"/>
              <a:t> object is to subdivide a </a:t>
            </a:r>
            <a:r>
              <a:rPr lang="en-US" altLang="en-US" sz="2200" b="1">
                <a:solidFill>
                  <a:srgbClr val="034CA1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2200"/>
              <a:t> or other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AA225-31D7-4EB8-B9D0-7B00E72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484" y="6408739"/>
            <a:ext cx="488949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AD37C2-0A65-4DD0-B788-75073F080868}" type="slidenum">
              <a:rPr lang="en-US" altLang="en-US">
                <a:latin typeface="Garamond" panose="02020404030301010803" pitchFamily="18" charset="0"/>
              </a:rPr>
              <a:pPr eaLnBrk="1" hangingPunct="1"/>
              <a:t>20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27573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D834B0-4A7B-468F-8350-2AE24B53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1E8720-35DE-49F1-A7FF-5DE106E34078}" type="slidenum">
              <a:rPr lang="en-US" altLang="en-US">
                <a:latin typeface="Garamond" panose="02020404030301010803" pitchFamily="18" charset="0"/>
              </a:rPr>
              <a:pPr eaLnBrk="1" hangingPunct="1"/>
              <a:t>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0357549-1757-4BEE-8492-8E9107F01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Common Components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7700C6B-071A-403D-AE3E-418A50FB6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7252" y="1600201"/>
            <a:ext cx="9692148" cy="45259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JLabel</a:t>
            </a:r>
            <a:r>
              <a:rPr lang="en-US" altLang="en-US" dirty="0"/>
              <a:t> – an </a:t>
            </a:r>
            <a:r>
              <a:rPr lang="en-US" altLang="en-US" dirty="0" err="1"/>
              <a:t>uneditable</a:t>
            </a:r>
            <a:r>
              <a:rPr lang="en-US" altLang="en-US" dirty="0"/>
              <a:t> line of text</a:t>
            </a:r>
          </a:p>
          <a:p>
            <a:pPr eaLnBrk="1" hangingPunct="1"/>
            <a:r>
              <a:rPr lang="en-US" altLang="en-US" dirty="0" err="1"/>
              <a:t>JTextField</a:t>
            </a:r>
            <a:r>
              <a:rPr lang="en-US" altLang="en-US" dirty="0"/>
              <a:t> – a single line of editable text </a:t>
            </a:r>
          </a:p>
          <a:p>
            <a:pPr eaLnBrk="1" hangingPunct="1"/>
            <a:r>
              <a:rPr lang="en-US" altLang="en-US" dirty="0" err="1"/>
              <a:t>JTextArea</a:t>
            </a:r>
            <a:r>
              <a:rPr lang="en-US" altLang="en-US" dirty="0"/>
              <a:t> – a multi-line area of editable text</a:t>
            </a:r>
          </a:p>
          <a:p>
            <a:pPr eaLnBrk="1" hangingPunct="1"/>
            <a:r>
              <a:rPr lang="en-US" altLang="en-US" dirty="0" err="1"/>
              <a:t>JList</a:t>
            </a:r>
            <a:r>
              <a:rPr lang="en-US" altLang="en-US" dirty="0"/>
              <a:t> – a list for item selection</a:t>
            </a:r>
          </a:p>
          <a:p>
            <a:pPr eaLnBrk="1" hangingPunct="1"/>
            <a:r>
              <a:rPr lang="en-US" altLang="en-US" dirty="0" err="1"/>
              <a:t>JCheckBox</a:t>
            </a:r>
            <a:r>
              <a:rPr lang="en-US" altLang="en-US" dirty="0"/>
              <a:t> – a single on/off choice</a:t>
            </a:r>
          </a:p>
          <a:p>
            <a:pPr eaLnBrk="1" hangingPunct="1"/>
            <a:r>
              <a:rPr lang="en-US" altLang="en-US" dirty="0"/>
              <a:t>Etc.,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DA76C54-61D1-40C5-A3E7-693F87C0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88B932-14D9-47B7-9C9B-D71167596AC6}" type="slidenum">
              <a:rPr lang="en-US" altLang="en-US">
                <a:latin typeface="Garamond" panose="02020404030301010803" pitchFamily="18" charset="0"/>
              </a:rPr>
              <a:pPr eaLnBrk="1" hangingPunct="1"/>
              <a:t>22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A58919F-6240-4854-B63B-A978F2B940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Objects in a Typical GUI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EDEA894A-541A-4D5D-A727-697E574180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1138"/>
            <a:ext cx="11049000" cy="4525962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dirty="0"/>
              <a:t>Almost every GUI built using Swing container classes will be made up of three kinds of objects:</a:t>
            </a:r>
          </a:p>
          <a:p>
            <a:pPr marL="990600" lvl="1" indent="-646113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The container itself, probably a panel or window-like object</a:t>
            </a:r>
          </a:p>
          <a:p>
            <a:pPr marL="990600" lvl="1" indent="-646113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The components added to the container such as labels, buttons, and panels</a:t>
            </a:r>
          </a:p>
          <a:p>
            <a:pPr marL="990600" lvl="1" indent="-646113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A layout manager to position the components inside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587910447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091996-1B99-4E9E-9CEC-B4745FF9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what we learned so far, we will build a simple GUI application: The Kilometer Converter. </a:t>
            </a:r>
          </a:p>
          <a:p>
            <a:r>
              <a:rPr lang="en-US" dirty="0"/>
              <a:t>This application will present a window in which the user will be able to enter a distance in kilometers, and then click a button to see that distance converted to miles. </a:t>
            </a:r>
          </a:p>
          <a:p>
            <a:r>
              <a:rPr lang="en-US" dirty="0"/>
              <a:t>The conversion formula is as follows: Miles = Kilometers X 0.6214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1F0447-C83D-4610-A816-3770C60E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E9EC5-9E6C-46FA-9A9E-7B68D2B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4" y="4259262"/>
            <a:ext cx="5429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0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7FC4C4-3586-4895-B810-8B91996D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4F39F6-51CD-49AE-B558-6BC6EAD2B588}" type="slidenum">
              <a:rPr lang="en-US" altLang="en-US">
                <a:latin typeface="Garamond" panose="02020404030301010803" pitchFamily="18" charset="0"/>
              </a:rPr>
              <a:pPr eaLnBrk="1" hangingPunct="1"/>
              <a:t>24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7149BA7-5A95-47B5-BC8F-71F316B14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are components arranged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C1E37FDA-F33B-4538-BD8C-3ECA8BE1D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example GUI has just one component, the button. How do put more than one component into a JFrame?</a:t>
            </a:r>
          </a:p>
          <a:p>
            <a:pPr eaLnBrk="1" hangingPunct="1"/>
            <a:r>
              <a:rPr lang="en-US" altLang="en-US"/>
              <a:t>By default, a JFrame has 5 regions to which components can be added.  These regions are defined by the BorderLayout manager.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C5E0-038F-4730-B1AC-6FEDBC23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570186-261D-466A-AD4E-3D954BDD1CA0}" type="slidenum">
              <a:rPr lang="en-US" altLang="en-US">
                <a:latin typeface="Garamond" panose="02020404030301010803" pitchFamily="18" charset="0"/>
              </a:rPr>
              <a:pPr eaLnBrk="1" hangingPunct="1"/>
              <a:t>25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0D8074A-C97B-4503-A735-4732EB901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BorderLayout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B527AB2-F094-4D1C-80E8-111E86915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56520"/>
            <a:ext cx="11120284" cy="1524000"/>
          </a:xfrm>
        </p:spPr>
        <p:txBody>
          <a:bodyPr/>
          <a:lstStyle/>
          <a:p>
            <a:pPr lvl="1">
              <a:buClr>
                <a:srgbClr val="2DA2BF"/>
              </a:buClr>
            </a:pPr>
            <a:r>
              <a:rPr lang="en-US" altLang="en-US" sz="2100" dirty="0" err="1"/>
              <a:t>BorderLayout</a:t>
            </a:r>
            <a:r>
              <a:rPr lang="en-US" altLang="en-US" sz="2100" dirty="0"/>
              <a:t> is the default layout for a </a:t>
            </a:r>
            <a:r>
              <a:rPr lang="en-US" altLang="en-US" sz="2100" dirty="0" err="1"/>
              <a:t>JFrame</a:t>
            </a:r>
            <a:r>
              <a:rPr lang="en-US" altLang="en-US" sz="2100" dirty="0"/>
              <a:t>.  Other layouts (</a:t>
            </a:r>
            <a:r>
              <a:rPr lang="en-US" altLang="en-US" dirty="0" err="1">
                <a:solidFill>
                  <a:prstClr val="black"/>
                </a:solidFill>
              </a:rPr>
              <a:t>FlowLayout,GridLayout</a:t>
            </a:r>
            <a:r>
              <a:rPr lang="en-US" altLang="en-US" dirty="0">
                <a:solidFill>
                  <a:prstClr val="black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When we add a component to a </a:t>
            </a:r>
            <a:r>
              <a:rPr lang="en-US" altLang="en-US" sz="2100" dirty="0" err="1"/>
              <a:t>JFrame</a:t>
            </a:r>
            <a:r>
              <a:rPr lang="en-US" altLang="en-US" sz="2100" dirty="0"/>
              <a:t>, we specify which region you want the component placed.  Therefore components can be added in any order.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0E77D0-40FB-48BE-AC0C-BBFFA3B6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2617789"/>
            <a:ext cx="88201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D5C1E3-5F51-4289-91CF-6A79160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FA415B-DC10-4B50-A408-6EFF2D93E483}" type="slidenum">
              <a:rPr lang="en-US" altLang="en-US">
                <a:latin typeface="Garamond" panose="02020404030301010803" pitchFamily="18" charset="0"/>
              </a:rPr>
              <a:pPr eaLnBrk="1" hangingPunct="1"/>
              <a:t>26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DAE8B9A-406E-4AF0-AE5C-DFF3E1E8B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BorderLayout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F5F11AFC-5836-477E-94D0-1A723ECE1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445" y="1295401"/>
            <a:ext cx="10854813" cy="4830763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This code snippet places a </a:t>
            </a:r>
            <a:r>
              <a:rPr lang="en-US" altLang="en-US" sz="3400" dirty="0" err="1"/>
              <a:t>JButton</a:t>
            </a:r>
            <a:r>
              <a:rPr lang="en-US" altLang="en-US" sz="3400" dirty="0"/>
              <a:t> in the WEST region and a </a:t>
            </a:r>
            <a:r>
              <a:rPr lang="en-US" altLang="en-US" sz="3400" dirty="0" err="1"/>
              <a:t>JLabel</a:t>
            </a:r>
            <a:r>
              <a:rPr lang="en-US" altLang="en-US" sz="3400" dirty="0"/>
              <a:t> in the NORTH region.</a:t>
            </a:r>
          </a:p>
          <a:p>
            <a:pPr eaLnBrk="1" hangingPunct="1"/>
            <a:endParaRPr lang="en-US" altLang="en-US" sz="3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// create a button and add "this" object as a listener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JButton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 button1 = new </a:t>
            </a:r>
            <a:r>
              <a:rPr lang="en-US" altLang="en-US" sz="19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JButton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("This is Button 1");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	button1.addActionListener(this);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frame.add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9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BorderLayout.</a:t>
            </a:r>
            <a:r>
              <a:rPr lang="en-US" altLang="en-US" sz="1900" b="1" i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WEST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, button1 );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900" b="1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	// create and add the label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JLabel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 label1 = new </a:t>
            </a:r>
            <a:r>
              <a:rPr lang="en-US" altLang="en-US" sz="19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JLabel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("I am label 1");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frame.add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9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BorderLayout.</a:t>
            </a:r>
            <a:r>
              <a:rPr lang="en-US" altLang="en-US" sz="1900" b="1" i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NORTH</a:t>
            </a:r>
            <a:r>
              <a:rPr lang="en-US" altLang="en-US" sz="1900" b="1" dirty="0">
                <a:solidFill>
                  <a:srgbClr val="034CA1"/>
                </a:solidFill>
                <a:latin typeface="Courier New" panose="02070309020205020404" pitchFamily="49" charset="0"/>
              </a:rPr>
              <a:t>, label1);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C7D125-69C5-466B-85BF-C269A40C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5623E9-4D91-47EE-9E35-3AF2F6E81F3C}" type="slidenum">
              <a:rPr lang="en-US" altLang="en-US">
                <a:latin typeface="Garamond" panose="02020404030301010803" pitchFamily="18" charset="0"/>
              </a:rPr>
              <a:pPr eaLnBrk="1" hangingPunct="1"/>
              <a:t>27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86F4FFB-4E7D-45ED-9DA1-A44F37B6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Button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77C4817-92CD-4A80-A410-959E50228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Let’s add a 2</a:t>
            </a:r>
            <a:r>
              <a:rPr lang="en-US" altLang="en-US" baseline="30000" dirty="0"/>
              <a:t>nd</a:t>
            </a:r>
            <a:r>
              <a:rPr lang="en-US" altLang="en-US" dirty="0"/>
              <a:t> button to our GUI that will change the label’s text in a different way. It means a 2</a:t>
            </a:r>
            <a:r>
              <a:rPr lang="en-US" altLang="en-US" baseline="30000" dirty="0"/>
              <a:t>nd</a:t>
            </a:r>
            <a:r>
              <a:rPr lang="en-US" altLang="en-US" dirty="0"/>
              <a:t> event?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How do we get </a:t>
            </a:r>
            <a:r>
              <a:rPr lang="en-US" altLang="en-US" dirty="0" err="1"/>
              <a:t>ActionEvents</a:t>
            </a:r>
            <a:r>
              <a:rPr lang="en-US" altLang="en-US" dirty="0"/>
              <a:t> from two different buttons when each button does something different?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C31D04-62E9-4BD6-A1F1-000916B3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8F3997-858D-4E60-B1FE-DD6720ED885B}" type="slidenum">
              <a:rPr lang="en-US" altLang="en-US">
                <a:latin typeface="Garamond" panose="02020404030301010803" pitchFamily="18" charset="0"/>
              </a:rPr>
              <a:pPr eaLnBrk="1" hangingPunct="1"/>
              <a:t>28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35CFF540-8DFB-4E2A-B99C-A21BB2015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Icons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D148E9C8-A336-4E15-8990-EFD5FB2D7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399" y="1295401"/>
            <a:ext cx="11133667" cy="5059363"/>
          </a:xfrm>
        </p:spPr>
        <p:txBody>
          <a:bodyPr/>
          <a:lstStyle/>
          <a:p>
            <a:pPr eaLnBrk="1" hangingPunct="1"/>
            <a:r>
              <a:rPr lang="en-US" altLang="en-US" dirty="0"/>
              <a:t>An icon is a small picture</a:t>
            </a:r>
          </a:p>
          <a:p>
            <a:pPr eaLnBrk="1" hangingPunct="1"/>
            <a:r>
              <a:rPr lang="en-US" altLang="en-US" dirty="0"/>
              <a:t>Components such as </a:t>
            </a:r>
            <a:r>
              <a:rPr lang="en-US" altLang="en-US" dirty="0" err="1"/>
              <a:t>JButtons</a:t>
            </a:r>
            <a:r>
              <a:rPr lang="en-US" altLang="en-US" dirty="0"/>
              <a:t> and </a:t>
            </a:r>
            <a:r>
              <a:rPr lang="en-US" altLang="en-US" dirty="0" err="1"/>
              <a:t>JLabels</a:t>
            </a:r>
            <a:r>
              <a:rPr lang="en-US" altLang="en-US" dirty="0"/>
              <a:t> may be decorated with icons that are created from .jpg, .gif or .</a:t>
            </a:r>
            <a:r>
              <a:rPr lang="en-US" altLang="en-US" dirty="0" err="1"/>
              <a:t>png</a:t>
            </a:r>
            <a:r>
              <a:rPr lang="en-US" altLang="en-US" dirty="0"/>
              <a:t> files</a:t>
            </a:r>
          </a:p>
          <a:p>
            <a:pPr eaLnBrk="1" hangingPunct="1"/>
            <a:r>
              <a:rPr lang="en-US" altLang="en-US" dirty="0"/>
              <a:t>This code snippet creates an </a:t>
            </a:r>
            <a:r>
              <a:rPr lang="en-US" altLang="en-US" dirty="0" err="1"/>
              <a:t>ImageIcon</a:t>
            </a:r>
            <a:r>
              <a:rPr lang="en-US" altLang="en-US" dirty="0"/>
              <a:t> object then uses it to decorate </a:t>
            </a:r>
            <a:r>
              <a:rPr lang="en-US" altLang="en-US" dirty="0" err="1"/>
              <a:t>JLabels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ImageIcon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 icon = new 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ImageIcon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(“ant.jpg");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JLabel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 label1 = new 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JLabel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(icon);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JLabel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 label2 = new 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JLabel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("Image &amp; Text",   	icon,  </a:t>
            </a:r>
            <a:r>
              <a:rPr lang="en-US" altLang="en-US" sz="21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JLabel.CENTER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E48B1FC-DE72-4472-AAD3-BF05B064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77258D-14FE-411B-A507-4ED9574217A3}" type="slidenum">
              <a:rPr lang="en-US" altLang="en-US">
                <a:latin typeface="Garamond" panose="02020404030301010803" pitchFamily="18" charset="0"/>
              </a:rPr>
              <a:pPr eaLnBrk="1" hangingPunct="1"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ED77598-0FD2-4BC8-9055-7795EECB88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Event-Driven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Programming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3175B30-1687-4138-B258-BA17FF2E67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Event-driven programming is very different from most programming seen up until now</a:t>
            </a:r>
          </a:p>
          <a:p>
            <a:pPr lvl="1" eaLnBrk="1" hangingPunct="1"/>
            <a:r>
              <a:rPr lang="en-US" altLang="en-US" sz="2200" dirty="0"/>
              <a:t>So far, programs have consisted of a list of statements executed in order</a:t>
            </a:r>
          </a:p>
          <a:p>
            <a:pPr lvl="1" eaLnBrk="1" hangingPunct="1"/>
            <a:r>
              <a:rPr lang="en-US" altLang="en-US" sz="2200" dirty="0"/>
              <a:t>When that order changed, whether or not to perform certain actions (such as repeat statements in a loop, branch to another statement, or invoke a method) was controlled by the logic of the program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In event-driven programming, the program itself no longer determines the order in which things can happen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Instead, the events determine the order</a:t>
            </a:r>
          </a:p>
          <a:p>
            <a:pPr lvl="1" eaLnBrk="1" hangingPunct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4801231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532C61E-D680-4B00-B42C-7C1008F2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E5C86D-A1A2-43FA-86B4-E89A9EFCBDC1}" type="slidenum">
              <a:rPr lang="en-US" altLang="en-US">
                <a:latin typeface="Garamond" panose="02020404030301010803" pitchFamily="18" charset="0"/>
              </a:rPr>
              <a:pPr eaLnBrk="1" hangingPunct="1"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F09B1E2-8D2B-46A1-B725-1BFF93D574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Event-Driven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Programming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0087DE7-CFD5-43A0-BC5B-9A4FD9E9F2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In an event-driven program, the next thing that happens depends on the next event</a:t>
            </a:r>
          </a:p>
          <a:p>
            <a:pPr eaLnBrk="1" hangingPunct="1"/>
            <a:r>
              <a:rPr lang="en-US" altLang="en-US" sz="2600" dirty="0"/>
              <a:t>In particular, </a:t>
            </a:r>
            <a:r>
              <a:rPr lang="en-US" altLang="en-US" sz="2600" i="1" dirty="0"/>
              <a:t>methods are defined that will never be explicitly invoked in any program</a:t>
            </a:r>
          </a:p>
          <a:p>
            <a:pPr lvl="1" eaLnBrk="1" hangingPunct="1"/>
            <a:r>
              <a:rPr lang="en-US" altLang="en-US" sz="2200" dirty="0"/>
              <a:t>Instead, methods are invoked automatically when an event signals that the method needs to be called</a:t>
            </a:r>
          </a:p>
        </p:txBody>
      </p:sp>
    </p:spTree>
    <p:extLst>
      <p:ext uri="{BB962C8B-B14F-4D97-AF65-F5344CB8AC3E}">
        <p14:creationId xmlns:p14="http://schemas.microsoft.com/office/powerpoint/2010/main" val="152591152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2475-EBF9-4E8F-B984-46862B8A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 User Interfaces </a:t>
            </a:r>
            <a:r>
              <a:rPr lang="en-US" altLang="en-US" sz="2000" b="0" dirty="0"/>
              <a:t>(1 of 3)</a:t>
            </a:r>
            <a:endParaRPr lang="en-IN" sz="20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3290" y="1556327"/>
            <a:ext cx="5329083" cy="43338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Many Java applications use a </a:t>
            </a:r>
            <a:r>
              <a:rPr lang="en-US" altLang="en-US" b="1" dirty="0"/>
              <a:t>graphical user interface</a:t>
            </a:r>
            <a:r>
              <a:rPr lang="en-US" altLang="en-US" i="1" dirty="0"/>
              <a:t> </a:t>
            </a:r>
            <a:r>
              <a:rPr lang="en-US" altLang="en-US" dirty="0"/>
              <a:t>or </a:t>
            </a:r>
            <a:r>
              <a:rPr lang="en-US" altLang="en-US" b="1" dirty="0"/>
              <a:t>G</a:t>
            </a:r>
            <a:r>
              <a:rPr lang="en-US" altLang="en-US" sz="100" b="1" dirty="0"/>
              <a:t> </a:t>
            </a:r>
            <a:r>
              <a:rPr lang="en-US" altLang="en-US" b="1" dirty="0"/>
              <a:t>U</a:t>
            </a:r>
            <a:r>
              <a:rPr lang="en-US" altLang="en-US" sz="100" b="1" dirty="0"/>
              <a:t> </a:t>
            </a:r>
            <a:r>
              <a:rPr lang="en-US" altLang="en-US" b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(pronounced “gooey”).</a:t>
            </a:r>
          </a:p>
          <a:p>
            <a:pPr marL="109525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G</a:t>
            </a:r>
            <a:r>
              <a:rPr lang="en-US" altLang="en-US" sz="100" dirty="0"/>
              <a:t> </a:t>
            </a:r>
            <a:r>
              <a:rPr lang="en-US" altLang="en-US" dirty="0"/>
              <a:t>U</a:t>
            </a:r>
            <a:r>
              <a:rPr lang="en-US" altLang="en-US" sz="100" dirty="0"/>
              <a:t> </a:t>
            </a:r>
            <a:r>
              <a:rPr lang="en-US" altLang="en-US" dirty="0"/>
              <a:t>I is a graphical window or windows that provide interaction with the user.</a:t>
            </a:r>
          </a:p>
        </p:txBody>
      </p:sp>
      <p:pic>
        <p:nvPicPr>
          <p:cNvPr id="6" name="Content Placeholder 5" descr="An internet properties dialog box. For long description in Notes pane, press F6.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266612" y="1397249"/>
            <a:ext cx="3675862" cy="48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8B2D-2F38-45B8-B7C2-2ACE50A1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 User Interfaces </a:t>
            </a:r>
            <a:r>
              <a:rPr lang="en-US" altLang="en-US" sz="2000" b="0" dirty="0"/>
              <a:t>(2 of 3)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11277" y="1556328"/>
            <a:ext cx="10972800" cy="2208151"/>
          </a:xfrm>
        </p:spPr>
        <p:txBody>
          <a:bodyPr/>
          <a:lstStyle/>
          <a:p>
            <a:r>
              <a:rPr lang="en-US" altLang="en-US" dirty="0"/>
              <a:t>A window in a G</a:t>
            </a:r>
            <a:r>
              <a:rPr lang="en-US" altLang="en-US" sz="100" dirty="0"/>
              <a:t> </a:t>
            </a:r>
            <a:r>
              <a:rPr lang="en-US" altLang="en-US" dirty="0"/>
              <a:t>U</a:t>
            </a:r>
            <a:r>
              <a:rPr lang="en-US" altLang="en-US" sz="100" dirty="0"/>
              <a:t> </a:t>
            </a:r>
            <a:r>
              <a:rPr lang="en-US" altLang="en-US" dirty="0"/>
              <a:t>I commonly consists of several </a:t>
            </a:r>
            <a:r>
              <a:rPr lang="en-US" altLang="en-US" b="1" dirty="0"/>
              <a:t>controls</a:t>
            </a:r>
            <a:r>
              <a:rPr lang="en-US" altLang="en-US" dirty="0"/>
              <a:t> that present data to the user and/or allow interaction with the application. </a:t>
            </a:r>
          </a:p>
          <a:p>
            <a:pPr marL="109525" indent="0">
              <a:buNone/>
            </a:pPr>
            <a:endParaRPr lang="en-US" altLang="en-US" dirty="0"/>
          </a:p>
          <a:p>
            <a:r>
              <a:rPr lang="en-US" altLang="en-US" dirty="0"/>
              <a:t>Some of the common G</a:t>
            </a:r>
            <a:r>
              <a:rPr lang="en-US" altLang="en-US" sz="100" dirty="0"/>
              <a:t> </a:t>
            </a:r>
            <a:r>
              <a:rPr lang="en-US" altLang="en-US" dirty="0"/>
              <a:t>U</a:t>
            </a:r>
            <a:r>
              <a:rPr lang="en-US" altLang="en-US" sz="100" dirty="0"/>
              <a:t> </a:t>
            </a:r>
            <a:r>
              <a:rPr lang="en-US" altLang="en-US" dirty="0"/>
              <a:t>I </a:t>
            </a:r>
            <a:r>
              <a:rPr lang="en-US" altLang="en-US" b="1" dirty="0"/>
              <a:t>controls</a:t>
            </a:r>
            <a:r>
              <a:rPr lang="en-US" altLang="en-US" dirty="0"/>
              <a:t> are buttons, labels, text fields, check boxes, and radio buttons, etc.,. </a:t>
            </a:r>
          </a:p>
        </p:txBody>
      </p:sp>
      <p:pic>
        <p:nvPicPr>
          <p:cNvPr id="6" name="Content Placeholder 5" descr="A wage calculator dialog box. Two text boxes for entering number of hours worked and hourly pay rate is depicted. A button, calculate gross pay, is highlighted.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873443" y="3984520"/>
            <a:ext cx="4445112" cy="20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C985-38A6-4326-9882-71A1F46A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 User Interfaces </a:t>
            </a:r>
            <a:r>
              <a:rPr lang="en-US" altLang="en-US" sz="2000" b="0" dirty="0"/>
              <a:t>(3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5B47-09C3-4B40-A55C-1128EC3D76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452" y="1556327"/>
            <a:ext cx="11139948" cy="3846946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Programs that operate in a G</a:t>
            </a:r>
            <a:r>
              <a:rPr lang="en-US" altLang="en-US" sz="100" dirty="0"/>
              <a:t> </a:t>
            </a:r>
            <a:r>
              <a:rPr lang="en-US" altLang="en-US" dirty="0"/>
              <a:t>U</a:t>
            </a:r>
            <a:r>
              <a:rPr lang="en-US" altLang="en-US" sz="100" dirty="0"/>
              <a:t> </a:t>
            </a:r>
            <a:r>
              <a:rPr lang="en-US" altLang="en-US" dirty="0"/>
              <a:t>I environment must be </a:t>
            </a:r>
            <a:r>
              <a:rPr lang="en-US" altLang="en-US" b="1" dirty="0"/>
              <a:t>event-driven</a:t>
            </a:r>
            <a:r>
              <a:rPr lang="en-US" altLang="en-US" dirty="0"/>
              <a:t>.</a:t>
            </a:r>
          </a:p>
          <a:p>
            <a:pPr>
              <a:defRPr/>
            </a:pPr>
            <a:r>
              <a:rPr lang="en-US" altLang="en-US" dirty="0"/>
              <a:t>An </a:t>
            </a:r>
            <a:r>
              <a:rPr lang="en-US" altLang="en-US" b="1" dirty="0"/>
              <a:t>event</a:t>
            </a:r>
            <a:r>
              <a:rPr lang="en-US" altLang="en-US" i="1" dirty="0"/>
              <a:t> </a:t>
            </a:r>
            <a:r>
              <a:rPr lang="en-US" altLang="en-US" dirty="0"/>
              <a:t>is an action that takes place within a program, such as the clicking of a button.</a:t>
            </a:r>
          </a:p>
          <a:p>
            <a:pPr>
              <a:defRPr/>
            </a:pPr>
            <a:r>
              <a:rPr lang="en-US" altLang="en-US" dirty="0"/>
              <a:t>Part of writing a G</a:t>
            </a:r>
            <a:r>
              <a:rPr lang="en-US" altLang="en-US" sz="100" dirty="0"/>
              <a:t> </a:t>
            </a:r>
            <a:r>
              <a:rPr lang="en-US" altLang="en-US" dirty="0"/>
              <a:t>U</a:t>
            </a:r>
            <a:r>
              <a:rPr lang="en-US" altLang="en-US" sz="100" dirty="0"/>
              <a:t> </a:t>
            </a:r>
            <a:r>
              <a:rPr lang="en-US" altLang="en-US" dirty="0"/>
              <a:t>I application is creating </a:t>
            </a:r>
            <a:r>
              <a:rPr lang="en-US" altLang="en-US" b="1" dirty="0"/>
              <a:t>event listeners</a:t>
            </a:r>
            <a:r>
              <a:rPr lang="en-US" altLang="en-US" dirty="0"/>
              <a:t>.</a:t>
            </a:r>
          </a:p>
          <a:p>
            <a:pPr>
              <a:defRPr/>
            </a:pPr>
            <a:r>
              <a:rPr lang="en-US" altLang="en-US" dirty="0"/>
              <a:t>An </a:t>
            </a:r>
            <a:r>
              <a:rPr lang="en-US" altLang="en-US" b="1" dirty="0"/>
              <a:t>event listener</a:t>
            </a:r>
            <a:r>
              <a:rPr lang="en-US" altLang="en-US" i="1" dirty="0"/>
              <a:t> </a:t>
            </a:r>
            <a:r>
              <a:rPr lang="en-US" altLang="en-US" dirty="0"/>
              <a:t>is a method that automatically executes when a specific event occurs.</a:t>
            </a:r>
          </a:p>
        </p:txBody>
      </p:sp>
    </p:spTree>
    <p:extLst>
      <p:ext uri="{BB962C8B-B14F-4D97-AF65-F5344CB8AC3E}">
        <p14:creationId xmlns:p14="http://schemas.microsoft.com/office/powerpoint/2010/main" val="403714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D2D526D-D880-401F-895D-EFB5253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E5203A-F2A1-490D-94E5-B9D3ACB9BDFB}" type="slidenum">
              <a:rPr lang="en-US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61CB840-36FD-4B1F-9FA4-53AEF72984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0"/>
              </a:spcBef>
              <a:buClr>
                <a:srgbClr val="007FA3"/>
              </a:buClr>
            </a:pPr>
            <a:r>
              <a:rPr lang="en-US" altLang="en-US" sz="3600" dirty="0">
                <a:solidFill>
                  <a:srgbClr val="007FA3"/>
                </a:solidFill>
                <a:latin typeface="Lucida Sans Unicode"/>
                <a:cs typeface="Times New Roman"/>
                <a:sym typeface="Times New Roman"/>
              </a:rPr>
              <a:t>Graphical User Interfaces </a:t>
            </a:r>
            <a:r>
              <a:rPr lang="en-US" altLang="en-US" sz="2000" b="0" dirty="0">
                <a:solidFill>
                  <a:srgbClr val="007FA3"/>
                </a:solidFill>
                <a:latin typeface="Lucida Sans Unicode"/>
                <a:cs typeface="Times New Roman"/>
                <a:sym typeface="Times New Roman"/>
              </a:rPr>
              <a:t>(3 of 3)</a:t>
            </a:r>
            <a:endParaRPr lang="en-US" altLang="en-US" sz="3600" dirty="0">
              <a:solidFill>
                <a:srgbClr val="007FA3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97FBD844-3BA2-4BC4-939A-ADFD8ADF04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latin typeface="+mn-lt"/>
              </a:rPr>
              <a:t>Swing</a:t>
            </a:r>
            <a:r>
              <a:rPr lang="en-US" altLang="en-US" sz="2000" dirty="0">
                <a:latin typeface="+mn-lt"/>
              </a:rPr>
              <a:t> is a Java package used to create GUIs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+mn-lt"/>
              </a:rPr>
              <a:t>The Java AWT (Abstract Window Toolkit) package is the original Java package for doing GUIs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+mn-lt"/>
              </a:rPr>
              <a:t>The Swing package is an improved version of the AWT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+mn-lt"/>
              </a:rPr>
              <a:t>However, it does not completely replace the AWT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+mn-lt"/>
              </a:rPr>
              <a:t>Some AWT classes are replaced by Swing classes, but other AWT classes are needed when using Swing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9DA61-C2FC-48CB-802D-0DC04D7AAA17}"/>
              </a:ext>
            </a:extLst>
          </p:cNvPr>
          <p:cNvSpPr/>
          <p:nvPr/>
        </p:nvSpPr>
        <p:spPr>
          <a:xfrm>
            <a:off x="347134" y="3896699"/>
            <a:ext cx="115695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  <a:cs typeface="+mn-cs"/>
              </a:rPr>
              <a:t>So we need to import:</a:t>
            </a:r>
          </a:p>
          <a:p>
            <a:r>
              <a:rPr lang="en-US" sz="2000" dirty="0">
                <a:latin typeface="+mn-lt"/>
                <a:cs typeface="+mn-cs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+mn-cs"/>
              </a:rPr>
              <a:t>java.awt.* </a:t>
            </a:r>
            <a:r>
              <a:rPr lang="en-US" sz="2000" dirty="0">
                <a:latin typeface="+mn-lt"/>
                <a:cs typeface="+mn-cs"/>
              </a:rPr>
              <a:t>: the abstract window toolkit - the first generation Java API</a:t>
            </a:r>
          </a:p>
          <a:p>
            <a:r>
              <a:rPr lang="en-US" sz="2000" dirty="0">
                <a:latin typeface="+mn-lt"/>
                <a:cs typeface="+mn-cs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+mn-cs"/>
              </a:rPr>
              <a:t>javax.swing.*</a:t>
            </a:r>
            <a:r>
              <a:rPr lang="en-US" sz="2000" dirty="0">
                <a:latin typeface="+mn-lt"/>
                <a:cs typeface="+mn-cs"/>
              </a:rPr>
              <a:t> : the "swing" extension toolkit - provides additional functionality on 	top of AWT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04736B-22FB-491F-9339-FD5973FC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163B82-9005-4385-873B-68B80B3B1EB1}" type="slidenum">
              <a:rPr lang="en-US" altLang="en-US"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7BD076E-A7E6-466A-A73F-064C1B5E7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7FA3"/>
                </a:solidFill>
                <a:latin typeface="+mj-lt"/>
                <a:cs typeface="Times New Roman"/>
              </a:rPr>
              <a:t>Containers and Components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BBFFBC7E-668B-4B9C-BBFD-A06B28BC6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955" y="1600201"/>
            <a:ext cx="1116944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Swing GUI consists of two key types of items: Components and Containers although the distinction is often blurred because every Container is a Component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Component -- a visual control (e.g. button)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Container - holds and arranges groups of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All Swing GUIs have at least one “top level” container, the most common of which is the </a:t>
            </a:r>
            <a:r>
              <a:rPr lang="en-US" altLang="en-US" b="1" dirty="0" err="1">
                <a:solidFill>
                  <a:srgbClr val="034CA1"/>
                </a:solidFill>
              </a:rPr>
              <a:t>JFrame</a:t>
            </a:r>
            <a:endParaRPr lang="en-US" altLang="en-US" b="1" dirty="0">
              <a:solidFill>
                <a:srgbClr val="034CA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CC2CF4B9AAF409A4F2610CC832A6B" ma:contentTypeVersion="14" ma:contentTypeDescription="Create a new document." ma:contentTypeScope="" ma:versionID="f9125650a8bd8231b406fd7e64f4ac5c">
  <xsd:schema xmlns:xsd="http://www.w3.org/2001/XMLSchema" xmlns:xs="http://www.w3.org/2001/XMLSchema" xmlns:p="http://schemas.microsoft.com/office/2006/metadata/properties" xmlns:ns3="0d755527-8d1b-4d15-b687-30213c9ddd7f" xmlns:ns4="a8fd1e69-f93b-43e6-8e8a-8a04cb532738" targetNamespace="http://schemas.microsoft.com/office/2006/metadata/properties" ma:root="true" ma:fieldsID="38fb4daba93bda77826fde8a602363eb" ns3:_="" ns4:_="">
    <xsd:import namespace="0d755527-8d1b-4d15-b687-30213c9ddd7f"/>
    <xsd:import namespace="a8fd1e69-f93b-43e6-8e8a-8a04cb5327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55527-8d1b-4d15-b687-30213c9ddd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d1e69-f93b-43e6-8e8a-8a04cb53273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8D075D-7171-4997-8F15-0216EA756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755527-8d1b-4d15-b687-30213c9ddd7f"/>
    <ds:schemaRef ds:uri="a8fd1e69-f93b-43e6-8e8a-8a04cb532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DD242C-3D44-4EFC-B302-6552875DE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378F6D-444D-46F0-A98B-E11BC59CCEA8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d755527-8d1b-4d15-b687-30213c9ddd7f"/>
    <ds:schemaRef ds:uri="http://schemas.microsoft.com/office/infopath/2007/PartnerControls"/>
    <ds:schemaRef ds:uri="a8fd1e69-f93b-43e6-8e8a-8a04cb53273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JHTP11_05</Template>
  <TotalTime>33332</TotalTime>
  <Words>2062</Words>
  <Application>Microsoft Office PowerPoint</Application>
  <PresentationFormat>Widescreen</PresentationFormat>
  <Paragraphs>217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Cambria</vt:lpstr>
      <vt:lpstr>Courier New</vt:lpstr>
      <vt:lpstr>Garamond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G U I Programming and Basic Controls</vt:lpstr>
      <vt:lpstr>Contrasting Windows and Console Applications </vt:lpstr>
      <vt:lpstr>Event-Driven Programming</vt:lpstr>
      <vt:lpstr>Event-Driven Programming</vt:lpstr>
      <vt:lpstr>Graphical User Interfaces (1 of 3)</vt:lpstr>
      <vt:lpstr>Graphical User Interfaces (2 of 3)</vt:lpstr>
      <vt:lpstr>Graphical User Interfaces (3 of 3)</vt:lpstr>
      <vt:lpstr>Graphical User Interfaces (3 of 3)</vt:lpstr>
      <vt:lpstr>Containers and Components</vt:lpstr>
      <vt:lpstr>A Simple Window</vt:lpstr>
      <vt:lpstr>JButton</vt:lpstr>
      <vt:lpstr>Nothing Happens</vt:lpstr>
      <vt:lpstr>Events</vt:lpstr>
      <vt:lpstr>Listeners</vt:lpstr>
      <vt:lpstr>Event Handlers</vt:lpstr>
      <vt:lpstr>Events and Listener Interfaces</vt:lpstr>
      <vt:lpstr>ActionListener Interface</vt:lpstr>
      <vt:lpstr>Registering as a Listener</vt:lpstr>
      <vt:lpstr>Pushing the Button</vt:lpstr>
      <vt:lpstr>JPanel</vt:lpstr>
      <vt:lpstr>Other Common Components</vt:lpstr>
      <vt:lpstr>Objects in a Typical GUI</vt:lpstr>
      <vt:lpstr>Demo</vt:lpstr>
      <vt:lpstr>How are components arranged</vt:lpstr>
      <vt:lpstr>BorderLayout</vt:lpstr>
      <vt:lpstr>Using the BorderLayout</vt:lpstr>
      <vt:lpstr>Another Button</vt:lpstr>
      <vt:lpstr>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Drawel Nagat</cp:lastModifiedBy>
  <cp:revision>210</cp:revision>
  <dcterms:created xsi:type="dcterms:W3CDTF">2017-07-06T14:40:38Z</dcterms:created>
  <dcterms:modified xsi:type="dcterms:W3CDTF">2022-04-25T03:13:43Z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0x010100849CC2CF4B9AAF409A4F2610CC832A6B</vt:lpwstr>
  </property>
</Properties>
</file>