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715000" type="screen16x10"/>
  <p:notesSz cx="5715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2021-05-12T16:33:31.526Z</dcterms:created>
  <dcterms:modified xsi:type="dcterms:W3CDTF">2021-05-12T16:33:31.526Z</dcterms:modified>
</cp:coreProperties>
</file>