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82" r:id="rId2"/>
    <p:sldId id="283" r:id="rId3"/>
    <p:sldId id="284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DE8C-8CD9-4808-BD0F-3BFC9AE2D11E}" v="2" dt="2021-07-27T08:20:37.930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zhak Elhive" userId="34a71d26-5c6b-48c5-abb5-9bc049b4a2f3" providerId="ADAL" clId="{68FFDE8C-8CD9-4808-BD0F-3BFC9AE2D11E}"/>
    <pc:docChg chg="custSel addSld delSld modSld">
      <pc:chgData name="Itzhak Elhive" userId="34a71d26-5c6b-48c5-abb5-9bc049b4a2f3" providerId="ADAL" clId="{68FFDE8C-8CD9-4808-BD0F-3BFC9AE2D11E}" dt="2021-07-27T08:59:34.208" v="676" actId="20577"/>
      <pc:docMkLst>
        <pc:docMk/>
      </pc:docMkLst>
      <pc:sldChg chg="del">
        <pc:chgData name="Itzhak Elhive" userId="34a71d26-5c6b-48c5-abb5-9bc049b4a2f3" providerId="ADAL" clId="{68FFDE8C-8CD9-4808-BD0F-3BFC9AE2D11E}" dt="2021-07-20T08:16:53.712" v="0" actId="47"/>
        <pc:sldMkLst>
          <pc:docMk/>
          <pc:sldMk cId="1846968435" sldId="275"/>
        </pc:sldMkLst>
      </pc:sldChg>
      <pc:sldChg chg="del">
        <pc:chgData name="Itzhak Elhive" userId="34a71d26-5c6b-48c5-abb5-9bc049b4a2f3" providerId="ADAL" clId="{68FFDE8C-8CD9-4808-BD0F-3BFC9AE2D11E}" dt="2021-07-20T08:16:54.115" v="1" actId="47"/>
        <pc:sldMkLst>
          <pc:docMk/>
          <pc:sldMk cId="2276769766" sldId="276"/>
        </pc:sldMkLst>
      </pc:sldChg>
      <pc:sldChg chg="del">
        <pc:chgData name="Itzhak Elhive" userId="34a71d26-5c6b-48c5-abb5-9bc049b4a2f3" providerId="ADAL" clId="{68FFDE8C-8CD9-4808-BD0F-3BFC9AE2D11E}" dt="2021-07-20T08:16:54.411" v="2" actId="47"/>
        <pc:sldMkLst>
          <pc:docMk/>
          <pc:sldMk cId="1991480755" sldId="277"/>
        </pc:sldMkLst>
      </pc:sldChg>
      <pc:sldChg chg="del">
        <pc:chgData name="Itzhak Elhive" userId="34a71d26-5c6b-48c5-abb5-9bc049b4a2f3" providerId="ADAL" clId="{68FFDE8C-8CD9-4808-BD0F-3BFC9AE2D11E}" dt="2021-07-20T08:16:54.654" v="3" actId="47"/>
        <pc:sldMkLst>
          <pc:docMk/>
          <pc:sldMk cId="4202425028" sldId="278"/>
        </pc:sldMkLst>
      </pc:sldChg>
      <pc:sldChg chg="del">
        <pc:chgData name="Itzhak Elhive" userId="34a71d26-5c6b-48c5-abb5-9bc049b4a2f3" providerId="ADAL" clId="{68FFDE8C-8CD9-4808-BD0F-3BFC9AE2D11E}" dt="2021-07-20T08:16:54.871" v="4" actId="47"/>
        <pc:sldMkLst>
          <pc:docMk/>
          <pc:sldMk cId="4189685489" sldId="279"/>
        </pc:sldMkLst>
      </pc:sldChg>
      <pc:sldChg chg="del">
        <pc:chgData name="Itzhak Elhive" userId="34a71d26-5c6b-48c5-abb5-9bc049b4a2f3" providerId="ADAL" clId="{68FFDE8C-8CD9-4808-BD0F-3BFC9AE2D11E}" dt="2021-07-20T08:16:55.135" v="5" actId="47"/>
        <pc:sldMkLst>
          <pc:docMk/>
          <pc:sldMk cId="610105540" sldId="280"/>
        </pc:sldMkLst>
      </pc:sldChg>
      <pc:sldChg chg="del">
        <pc:chgData name="Itzhak Elhive" userId="34a71d26-5c6b-48c5-abb5-9bc049b4a2f3" providerId="ADAL" clId="{68FFDE8C-8CD9-4808-BD0F-3BFC9AE2D11E}" dt="2021-07-20T08:16:56.202" v="6" actId="47"/>
        <pc:sldMkLst>
          <pc:docMk/>
          <pc:sldMk cId="1014133797" sldId="281"/>
        </pc:sldMkLst>
      </pc:sldChg>
      <pc:sldChg chg="addSp delSp modSp mod">
        <pc:chgData name="Itzhak Elhive" userId="34a71d26-5c6b-48c5-abb5-9bc049b4a2f3" providerId="ADAL" clId="{68FFDE8C-8CD9-4808-BD0F-3BFC9AE2D11E}" dt="2021-07-27T08:59:34.208" v="676" actId="20577"/>
        <pc:sldMkLst>
          <pc:docMk/>
          <pc:sldMk cId="3371212398" sldId="282"/>
        </pc:sldMkLst>
        <pc:spChg chg="add mod">
          <ac:chgData name="Itzhak Elhive" userId="34a71d26-5c6b-48c5-abb5-9bc049b4a2f3" providerId="ADAL" clId="{68FFDE8C-8CD9-4808-BD0F-3BFC9AE2D11E}" dt="2021-07-27T08:59:34.208" v="676" actId="20577"/>
          <ac:spMkLst>
            <pc:docMk/>
            <pc:sldMk cId="3371212398" sldId="282"/>
            <ac:spMk id="2" creationId="{558073F9-8B66-49FA-A219-08DA4E6D09B8}"/>
          </ac:spMkLst>
        </pc:spChg>
        <pc:spChg chg="mod">
          <ac:chgData name="Itzhak Elhive" userId="34a71d26-5c6b-48c5-abb5-9bc049b4a2f3" providerId="ADAL" clId="{68FFDE8C-8CD9-4808-BD0F-3BFC9AE2D11E}" dt="2021-07-20T08:17:11.573" v="22" actId="20577"/>
          <ac:spMkLst>
            <pc:docMk/>
            <pc:sldMk cId="3371212398" sldId="282"/>
            <ac:spMk id="6" creationId="{EDCE5A5A-2111-4747-B735-71DFF9C9AA9C}"/>
          </ac:spMkLst>
        </pc:spChg>
        <pc:spChg chg="del">
          <ac:chgData name="Itzhak Elhive" userId="34a71d26-5c6b-48c5-abb5-9bc049b4a2f3" providerId="ADAL" clId="{68FFDE8C-8CD9-4808-BD0F-3BFC9AE2D11E}" dt="2021-07-20T08:17:14.633" v="23" actId="478"/>
          <ac:spMkLst>
            <pc:docMk/>
            <pc:sldMk cId="3371212398" sldId="282"/>
            <ac:spMk id="11" creationId="{9995C437-D9A5-4326-9430-981AA95D0DE6}"/>
          </ac:spMkLst>
        </pc:spChg>
        <pc:picChg chg="del">
          <ac:chgData name="Itzhak Elhive" userId="34a71d26-5c6b-48c5-abb5-9bc049b4a2f3" providerId="ADAL" clId="{68FFDE8C-8CD9-4808-BD0F-3BFC9AE2D11E}" dt="2021-07-20T08:17:15.513" v="24" actId="478"/>
          <ac:picMkLst>
            <pc:docMk/>
            <pc:sldMk cId="3371212398" sldId="282"/>
            <ac:picMk id="4" creationId="{229D56D3-8D6A-437E-8009-D7DDEC78EC6D}"/>
          </ac:picMkLst>
        </pc:picChg>
        <pc:picChg chg="del">
          <ac:chgData name="Itzhak Elhive" userId="34a71d26-5c6b-48c5-abb5-9bc049b4a2f3" providerId="ADAL" clId="{68FFDE8C-8CD9-4808-BD0F-3BFC9AE2D11E}" dt="2021-07-20T08:17:16.236" v="25" actId="478"/>
          <ac:picMkLst>
            <pc:docMk/>
            <pc:sldMk cId="3371212398" sldId="282"/>
            <ac:picMk id="9" creationId="{2DF11F4F-C696-4D92-8B98-C7F40D414D09}"/>
          </ac:picMkLst>
        </pc:picChg>
      </pc:sldChg>
      <pc:sldChg chg="addSp delSp modSp add mod">
        <pc:chgData name="Itzhak Elhive" userId="34a71d26-5c6b-48c5-abb5-9bc049b4a2f3" providerId="ADAL" clId="{68FFDE8C-8CD9-4808-BD0F-3BFC9AE2D11E}" dt="2021-07-27T08:15:48.371" v="414" actId="1076"/>
        <pc:sldMkLst>
          <pc:docMk/>
          <pc:sldMk cId="362290367" sldId="283"/>
        </pc:sldMkLst>
        <pc:spChg chg="del mod">
          <ac:chgData name="Itzhak Elhive" userId="34a71d26-5c6b-48c5-abb5-9bc049b4a2f3" providerId="ADAL" clId="{68FFDE8C-8CD9-4808-BD0F-3BFC9AE2D11E}" dt="2021-07-27T08:13:20.013" v="399"/>
          <ac:spMkLst>
            <pc:docMk/>
            <pc:sldMk cId="362290367" sldId="283"/>
            <ac:spMk id="2" creationId="{558073F9-8B66-49FA-A219-08DA4E6D09B8}"/>
          </ac:spMkLst>
        </pc:spChg>
        <pc:spChg chg="mod">
          <ac:chgData name="Itzhak Elhive" userId="34a71d26-5c6b-48c5-abb5-9bc049b4a2f3" providerId="ADAL" clId="{68FFDE8C-8CD9-4808-BD0F-3BFC9AE2D11E}" dt="2021-07-27T08:15:40.374" v="412" actId="1076"/>
          <ac:spMkLst>
            <pc:docMk/>
            <pc:sldMk cId="362290367" sldId="283"/>
            <ac:spMk id="6" creationId="{EDCE5A5A-2111-4747-B735-71DFF9C9AA9C}"/>
          </ac:spMkLst>
        </pc:spChg>
        <pc:picChg chg="add mod">
          <ac:chgData name="Itzhak Elhive" userId="34a71d26-5c6b-48c5-abb5-9bc049b4a2f3" providerId="ADAL" clId="{68FFDE8C-8CD9-4808-BD0F-3BFC9AE2D11E}" dt="2021-07-27T08:15:48.371" v="414" actId="1076"/>
          <ac:picMkLst>
            <pc:docMk/>
            <pc:sldMk cId="362290367" sldId="283"/>
            <ac:picMk id="4" creationId="{0CAE688A-1769-4777-A075-8B3D5BEF54F9}"/>
          </ac:picMkLst>
        </pc:picChg>
        <pc:picChg chg="add mod">
          <ac:chgData name="Itzhak Elhive" userId="34a71d26-5c6b-48c5-abb5-9bc049b4a2f3" providerId="ADAL" clId="{68FFDE8C-8CD9-4808-BD0F-3BFC9AE2D11E}" dt="2021-07-27T08:15:44.650" v="413" actId="1076"/>
          <ac:picMkLst>
            <pc:docMk/>
            <pc:sldMk cId="362290367" sldId="283"/>
            <ac:picMk id="8" creationId="{14DDDED1-4275-4F27-8136-CDD3A4366B3E}"/>
          </ac:picMkLst>
        </pc:picChg>
      </pc:sldChg>
      <pc:sldChg chg="addSp delSp modSp add mod">
        <pc:chgData name="Itzhak Elhive" userId="34a71d26-5c6b-48c5-abb5-9bc049b4a2f3" providerId="ADAL" clId="{68FFDE8C-8CD9-4808-BD0F-3BFC9AE2D11E}" dt="2021-07-27T08:57:44.619" v="624" actId="122"/>
        <pc:sldMkLst>
          <pc:docMk/>
          <pc:sldMk cId="4144285426" sldId="284"/>
        </pc:sldMkLst>
        <pc:spChg chg="mod">
          <ac:chgData name="Itzhak Elhive" userId="34a71d26-5c6b-48c5-abb5-9bc049b4a2f3" providerId="ADAL" clId="{68FFDE8C-8CD9-4808-BD0F-3BFC9AE2D11E}" dt="2021-07-27T08:57:44.619" v="624" actId="122"/>
          <ac:spMkLst>
            <pc:docMk/>
            <pc:sldMk cId="4144285426" sldId="284"/>
            <ac:spMk id="6" creationId="{EDCE5A5A-2111-4747-B735-71DFF9C9AA9C}"/>
          </ac:spMkLst>
        </pc:spChg>
        <pc:spChg chg="add mod">
          <ac:chgData name="Itzhak Elhive" userId="34a71d26-5c6b-48c5-abb5-9bc049b4a2f3" providerId="ADAL" clId="{68FFDE8C-8CD9-4808-BD0F-3BFC9AE2D11E}" dt="2021-07-27T08:56:52.703" v="589" actId="1076"/>
          <ac:spMkLst>
            <pc:docMk/>
            <pc:sldMk cId="4144285426" sldId="284"/>
            <ac:spMk id="10" creationId="{E3A6FF09-477D-46E7-8C10-E8E484DBE188}"/>
          </ac:spMkLst>
        </pc:spChg>
        <pc:picChg chg="add del mod">
          <ac:chgData name="Itzhak Elhive" userId="34a71d26-5c6b-48c5-abb5-9bc049b4a2f3" providerId="ADAL" clId="{68FFDE8C-8CD9-4808-BD0F-3BFC9AE2D11E}" dt="2021-07-27T08:19:29.383" v="423" actId="478"/>
          <ac:picMkLst>
            <pc:docMk/>
            <pc:sldMk cId="4144285426" sldId="284"/>
            <ac:picMk id="3" creationId="{48CA6EB0-C8BD-4BF8-A907-22AD4EBDBF8B}"/>
          </ac:picMkLst>
        </pc:picChg>
        <pc:picChg chg="del">
          <ac:chgData name="Itzhak Elhive" userId="34a71d26-5c6b-48c5-abb5-9bc049b4a2f3" providerId="ADAL" clId="{68FFDE8C-8CD9-4808-BD0F-3BFC9AE2D11E}" dt="2021-07-27T08:19:15.051" v="417" actId="478"/>
          <ac:picMkLst>
            <pc:docMk/>
            <pc:sldMk cId="4144285426" sldId="284"/>
            <ac:picMk id="4" creationId="{0CAE688A-1769-4777-A075-8B3D5BEF54F9}"/>
          </ac:picMkLst>
        </pc:picChg>
        <pc:picChg chg="del">
          <ac:chgData name="Itzhak Elhive" userId="34a71d26-5c6b-48c5-abb5-9bc049b4a2f3" providerId="ADAL" clId="{68FFDE8C-8CD9-4808-BD0F-3BFC9AE2D11E}" dt="2021-07-27T08:19:14.209" v="416" actId="478"/>
          <ac:picMkLst>
            <pc:docMk/>
            <pc:sldMk cId="4144285426" sldId="284"/>
            <ac:picMk id="8" creationId="{14DDDED1-4275-4F27-8136-CDD3A4366B3E}"/>
          </ac:picMkLst>
        </pc:picChg>
        <pc:picChg chg="add mod">
          <ac:chgData name="Itzhak Elhive" userId="34a71d26-5c6b-48c5-abb5-9bc049b4a2f3" providerId="ADAL" clId="{68FFDE8C-8CD9-4808-BD0F-3BFC9AE2D11E}" dt="2021-07-27T08:20:06.111" v="426" actId="1076"/>
          <ac:picMkLst>
            <pc:docMk/>
            <pc:sldMk cId="4144285426" sldId="284"/>
            <ac:picMk id="9" creationId="{4E43DB51-E1CF-419F-B7F3-E983C744A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389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462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870054" y="-71924"/>
            <a:ext cx="6462600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Current projects</a:t>
            </a:r>
            <a:endParaRPr lang="en-I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073F9-8B66-49FA-A219-08DA4E6D09B8}"/>
              </a:ext>
            </a:extLst>
          </p:cNvPr>
          <p:cNvSpPr txBox="1"/>
          <p:nvPr/>
        </p:nvSpPr>
        <p:spPr>
          <a:xfrm>
            <a:off x="779929" y="1028700"/>
            <a:ext cx="76312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TeSLA</a:t>
            </a:r>
            <a:r>
              <a:rPr lang="en-US" sz="1600" dirty="0"/>
              <a:t> blot*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Copy Gene*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ITS after Exonuclease treatment*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2d-ddPCR for Titer and impurity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Cut-only initial gDNA concentration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Genotyping of C9orf72 hexanucleotide repeats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Buccal cells kit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Designing a standard for telomere length measurement - ddPCR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3712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b="1" dirty="0"/>
              <a:t>Genotyping of C9orf72 hexanucleotide repeats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E688A-1769-4777-A075-8B3D5BEF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9" y="1075903"/>
            <a:ext cx="586688" cy="3398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DDED1-4275-4F27-8136-CDD3A436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938" y="1279430"/>
            <a:ext cx="5314113" cy="29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b="1" dirty="0"/>
              <a:t>Cut-only initial DNA concentration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3DB51-E1CF-419F-B7F3-E983C744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9" y="939880"/>
            <a:ext cx="3734645" cy="3757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6FF09-477D-46E7-8C10-E8E484DBE188}"/>
              </a:ext>
            </a:extLst>
          </p:cNvPr>
          <p:cNvSpPr txBox="1"/>
          <p:nvPr/>
        </p:nvSpPr>
        <p:spPr>
          <a:xfrm>
            <a:off x="4807323" y="2094696"/>
            <a:ext cx="3464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DNA of 250 ng for Cut-only.</a:t>
            </a:r>
          </a:p>
          <a:p>
            <a:endParaRPr lang="en-US" dirty="0"/>
          </a:p>
          <a:p>
            <a:r>
              <a:rPr lang="en-US" dirty="0"/>
              <a:t>Good separation of FAM (Telomeres) and HEX (646 Single copy gene)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4285426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78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</vt:lpstr>
      <vt:lpstr>Raleway</vt:lpstr>
      <vt:lpstr>Antonio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– 21/04/2021</dc:title>
  <dc:creator>Itzhak Elhiv</dc:creator>
  <cp:lastModifiedBy>Itzhak Elhive</cp:lastModifiedBy>
  <cp:revision>3</cp:revision>
  <dcterms:modified xsi:type="dcterms:W3CDTF">2021-07-27T08:59:49Z</dcterms:modified>
</cp:coreProperties>
</file>