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42E2-5444-4D82-A5C1-9850952D2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58CCA-4E35-4AF1-8D88-0707501AF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299F-988E-4BCD-B86A-77CA1917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321F6-E99C-4721-8D0D-533542FA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FB69-CFB9-46B3-BDB3-A415A8D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3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F385-2F0F-4AF6-A3D4-7758D8F0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2B5B0-875E-4E2C-B424-B871B3B96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0685-2EAA-4B60-A4E5-E6561833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D159-6651-4268-AD12-29C23041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F489-4C28-45DC-9BE9-5186A364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844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EE9A6-17F6-4FA4-BD2A-FBAE70B4A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34D09-5CF7-42D3-8508-A9F77268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09843-62CF-4C70-9E41-7948D9F7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3F08-B9DC-4B6E-A868-57129572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B576-8688-4EEC-A6B8-2B68B4C5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6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D043-BDE3-44E6-8CD3-67E44AD1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D401-B0A0-40F1-9248-8EFDE8A1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6C1B-4700-4EE9-AA5A-9B7DA6C4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3B51-AD6E-41A5-BAF4-3780D7C9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5FFF-C340-469F-BBA3-EDBF9780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184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76DA-EE58-4834-BC12-298A4DC1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7A851-186D-479F-949A-612C52B6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2F820-70FE-4749-B18E-0B4F2538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9ED7-4C3C-4C92-A8E0-FF1F0962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283F-9C57-40E2-8162-6A8E59F2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5D1A-DB4D-488F-8A47-D06DFF63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16D6-4482-476F-84CE-D0E275BD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B3E18-6755-4241-990C-B7605E157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43953-FD96-4E3B-93EE-0871CBF1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F07F2-31E7-483D-92A2-8746198C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00085-F3EF-4406-BC85-86AEDF7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335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8DFB-BC53-4C9A-89F1-47C813C4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17A6-7FC1-4CF3-9398-528594C7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C1B5A-1065-4ED8-8B1F-340ADB5E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2BB72-260F-4C7B-9970-253DB82ED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257AB-3C61-434E-AB8B-C249689DD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7FBCC-3E29-4B52-8506-8A431930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F2E37-9999-48AD-9C85-CB63CD9E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66645-0365-469F-B633-63DFD795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61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4727-CFEF-4374-B87A-63814E8C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D0685-FEB1-4C9E-A53B-B247AD56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C83BD-F0FF-4318-8ED2-B3D50DF3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6C6FD-E896-43AC-AA7C-42AB9DDB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91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6572E-5725-4E71-942B-52C050B0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B097A-5755-404A-AEF1-123B14C4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173E-77BF-4B2D-B74E-44E31222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043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4B-2587-499F-A276-31300668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87ED-89C6-40CA-9ED3-43262BCE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7A6D7-CD7A-445A-A9CC-0D0418943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1ADD-71D3-4DC0-8385-70E556F1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256B0-F4CB-4A51-B8F1-FE7908FE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F57F-40A9-4399-BA8F-F1D6D19D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640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C730-4FC0-4C85-B112-FAB5BFED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86478-8111-4B1D-9811-5CEE21B01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AF48C-B2E5-4C06-ACE9-3690BA60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D3547-F95B-4396-A147-E375EFB4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F255E-DD56-4FB1-B4C2-C38E7337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17008-6632-47B9-B008-D1E65B39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285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47D9B-4829-4680-9180-73E23067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0A30-4A6F-4625-90A9-A5E6795E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48A9-1030-45CF-8327-D39E84E29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480B-E141-4C7E-A49E-1562A293D8F8}" type="datetimeFigureOut">
              <a:rPr lang="en-IL" smtClean="0"/>
              <a:t>10/06/2021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BC23-DBAE-4E85-9133-F204DFB9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A93A-23A5-4C1A-9B2F-37889368E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029C-CF6D-4B46-8AB8-B4E8FA85A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319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1933-95A7-4CE5-9436-0434DC938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/>
              <a:t>REPORTS!!!!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D93CB-BAC5-406E-AEDD-53CA70C7A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59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REPORTS!!!!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REPORTS!!!! </dc:title>
  <dc:creator>Adina Finkel</dc:creator>
  <cp:lastModifiedBy>Adina Finkel</cp:lastModifiedBy>
  <cp:revision>1</cp:revision>
  <dcterms:created xsi:type="dcterms:W3CDTF">2021-06-10T11:30:23Z</dcterms:created>
  <dcterms:modified xsi:type="dcterms:W3CDTF">2021-06-10T11:32:24Z</dcterms:modified>
</cp:coreProperties>
</file>