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CF54F-3D0E-4D65-B1A3-961332E12C56}" v="1" dt="2021-07-07T10:06:32.361"/>
    <p1510:client id="{C6E990F0-B764-475F-8093-1D066470CC87}" v="6" dt="2021-07-07T09:24:21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ir Weinshtein" userId="494772bc-c44a-4b9e-8f21-08957be6cd97" providerId="ADAL" clId="{BBCCF54F-3D0E-4D65-B1A3-961332E12C56}"/>
    <pc:docChg chg="undo custSel modSld">
      <pc:chgData name="Ofir Weinshtein" userId="494772bc-c44a-4b9e-8f21-08957be6cd97" providerId="ADAL" clId="{BBCCF54F-3D0E-4D65-B1A3-961332E12C56}" dt="2021-07-07T10:13:24.884" v="87" actId="21"/>
      <pc:docMkLst>
        <pc:docMk/>
      </pc:docMkLst>
      <pc:sldChg chg="addSp delSp modSp mod">
        <pc:chgData name="Ofir Weinshtein" userId="494772bc-c44a-4b9e-8f21-08957be6cd97" providerId="ADAL" clId="{BBCCF54F-3D0E-4D65-B1A3-961332E12C56}" dt="2021-07-07T10:06:39.840" v="13" actId="1076"/>
        <pc:sldMkLst>
          <pc:docMk/>
          <pc:sldMk cId="4146389038" sldId="257"/>
        </pc:sldMkLst>
        <pc:spChg chg="add mod">
          <ac:chgData name="Ofir Weinshtein" userId="494772bc-c44a-4b9e-8f21-08957be6cd97" providerId="ADAL" clId="{BBCCF54F-3D0E-4D65-B1A3-961332E12C56}" dt="2021-07-07T10:06:39.840" v="13" actId="1076"/>
          <ac:spMkLst>
            <pc:docMk/>
            <pc:sldMk cId="4146389038" sldId="257"/>
            <ac:spMk id="47" creationId="{97BEB3B0-C3A9-4096-9E31-81D3000BF5C0}"/>
          </ac:spMkLst>
        </pc:spChg>
        <pc:spChg chg="add mod">
          <ac:chgData name="Ofir Weinshtein" userId="494772bc-c44a-4b9e-8f21-08957be6cd97" providerId="ADAL" clId="{BBCCF54F-3D0E-4D65-B1A3-961332E12C56}" dt="2021-07-07T10:06:39.840" v="13" actId="1076"/>
          <ac:spMkLst>
            <pc:docMk/>
            <pc:sldMk cId="4146389038" sldId="257"/>
            <ac:spMk id="50" creationId="{C1C6CB5B-9A49-44C2-863F-33057A3C3192}"/>
          </ac:spMkLst>
        </pc:spChg>
        <pc:spChg chg="del">
          <ac:chgData name="Ofir Weinshtein" userId="494772bc-c44a-4b9e-8f21-08957be6cd97" providerId="ADAL" clId="{BBCCF54F-3D0E-4D65-B1A3-961332E12C56}" dt="2021-07-07T10:06:28.361" v="11" actId="478"/>
          <ac:spMkLst>
            <pc:docMk/>
            <pc:sldMk cId="4146389038" sldId="257"/>
            <ac:spMk id="52" creationId="{155CFAEA-8549-4343-B021-E0050F6F8EFC}"/>
          </ac:spMkLst>
        </pc:spChg>
        <pc:spChg chg="add mod">
          <ac:chgData name="Ofir Weinshtein" userId="494772bc-c44a-4b9e-8f21-08957be6cd97" providerId="ADAL" clId="{BBCCF54F-3D0E-4D65-B1A3-961332E12C56}" dt="2021-07-07T10:06:39.840" v="13" actId="1076"/>
          <ac:spMkLst>
            <pc:docMk/>
            <pc:sldMk cId="4146389038" sldId="257"/>
            <ac:spMk id="54" creationId="{38533DEC-15BC-4E65-B2A0-C12623BA6255}"/>
          </ac:spMkLst>
        </pc:spChg>
        <pc:spChg chg="del">
          <ac:chgData name="Ofir Weinshtein" userId="494772bc-c44a-4b9e-8f21-08957be6cd97" providerId="ADAL" clId="{BBCCF54F-3D0E-4D65-B1A3-961332E12C56}" dt="2021-07-07T10:06:28.361" v="11" actId="478"/>
          <ac:spMkLst>
            <pc:docMk/>
            <pc:sldMk cId="4146389038" sldId="257"/>
            <ac:spMk id="56" creationId="{6B1492D3-6DBC-4309-9608-D900BAA11E77}"/>
          </ac:spMkLst>
        </pc:spChg>
        <pc:spChg chg="del">
          <ac:chgData name="Ofir Weinshtein" userId="494772bc-c44a-4b9e-8f21-08957be6cd97" providerId="ADAL" clId="{BBCCF54F-3D0E-4D65-B1A3-961332E12C56}" dt="2021-07-07T10:06:28.361" v="11" actId="478"/>
          <ac:spMkLst>
            <pc:docMk/>
            <pc:sldMk cId="4146389038" sldId="257"/>
            <ac:spMk id="61" creationId="{362B8AE7-69F5-4F69-B801-728BCAB7361F}"/>
          </ac:spMkLst>
        </pc:spChg>
        <pc:cxnChg chg="add mod">
          <ac:chgData name="Ofir Weinshtein" userId="494772bc-c44a-4b9e-8f21-08957be6cd97" providerId="ADAL" clId="{BBCCF54F-3D0E-4D65-B1A3-961332E12C56}" dt="2021-07-07T10:06:39.840" v="13" actId="1076"/>
          <ac:cxnSpMkLst>
            <pc:docMk/>
            <pc:sldMk cId="4146389038" sldId="257"/>
            <ac:cxnSpMk id="48" creationId="{23092651-B820-42C9-A19D-2AEBECCD5A64}"/>
          </ac:cxnSpMkLst>
        </pc:cxnChg>
        <pc:cxnChg chg="add mod">
          <ac:chgData name="Ofir Weinshtein" userId="494772bc-c44a-4b9e-8f21-08957be6cd97" providerId="ADAL" clId="{BBCCF54F-3D0E-4D65-B1A3-961332E12C56}" dt="2021-07-07T10:06:39.840" v="13" actId="1076"/>
          <ac:cxnSpMkLst>
            <pc:docMk/>
            <pc:sldMk cId="4146389038" sldId="257"/>
            <ac:cxnSpMk id="49" creationId="{B2B27531-0308-49D1-B6D6-8B1CF4BE1333}"/>
          </ac:cxnSpMkLst>
        </pc:cxnChg>
        <pc:cxnChg chg="add mod">
          <ac:chgData name="Ofir Weinshtein" userId="494772bc-c44a-4b9e-8f21-08957be6cd97" providerId="ADAL" clId="{BBCCF54F-3D0E-4D65-B1A3-961332E12C56}" dt="2021-07-07T10:06:39.840" v="13" actId="1076"/>
          <ac:cxnSpMkLst>
            <pc:docMk/>
            <pc:sldMk cId="4146389038" sldId="257"/>
            <ac:cxnSpMk id="51" creationId="{9E95DEF1-EFD7-402B-ADE5-29F210C6C45A}"/>
          </ac:cxnSpMkLst>
        </pc:cxnChg>
        <pc:cxnChg chg="del">
          <ac:chgData name="Ofir Weinshtein" userId="494772bc-c44a-4b9e-8f21-08957be6cd97" providerId="ADAL" clId="{BBCCF54F-3D0E-4D65-B1A3-961332E12C56}" dt="2021-07-07T10:06:28.361" v="11" actId="478"/>
          <ac:cxnSpMkLst>
            <pc:docMk/>
            <pc:sldMk cId="4146389038" sldId="257"/>
            <ac:cxnSpMk id="53" creationId="{350077DB-CB9C-49DC-9E92-B8D57117FE2B}"/>
          </ac:cxnSpMkLst>
        </pc:cxnChg>
        <pc:cxnChg chg="del mod">
          <ac:chgData name="Ofir Weinshtein" userId="494772bc-c44a-4b9e-8f21-08957be6cd97" providerId="ADAL" clId="{BBCCF54F-3D0E-4D65-B1A3-961332E12C56}" dt="2021-07-07T10:06:28.361" v="11" actId="478"/>
          <ac:cxnSpMkLst>
            <pc:docMk/>
            <pc:sldMk cId="4146389038" sldId="257"/>
            <ac:cxnSpMk id="55" creationId="{0B824B87-1C3C-4EE4-AAC0-23BF0861F589}"/>
          </ac:cxnSpMkLst>
        </pc:cxnChg>
        <pc:cxnChg chg="del">
          <ac:chgData name="Ofir Weinshtein" userId="494772bc-c44a-4b9e-8f21-08957be6cd97" providerId="ADAL" clId="{BBCCF54F-3D0E-4D65-B1A3-961332E12C56}" dt="2021-07-07T10:06:28.361" v="11" actId="478"/>
          <ac:cxnSpMkLst>
            <pc:docMk/>
            <pc:sldMk cId="4146389038" sldId="257"/>
            <ac:cxnSpMk id="60" creationId="{25FB1125-3866-472E-A557-4F0E589F1BFD}"/>
          </ac:cxnSpMkLst>
        </pc:cxnChg>
      </pc:sldChg>
      <pc:sldChg chg="addSp delSp modSp mod">
        <pc:chgData name="Ofir Weinshtein" userId="494772bc-c44a-4b9e-8f21-08957be6cd97" providerId="ADAL" clId="{BBCCF54F-3D0E-4D65-B1A3-961332E12C56}" dt="2021-07-07T10:13:24.884" v="87" actId="21"/>
        <pc:sldMkLst>
          <pc:docMk/>
          <pc:sldMk cId="1585892944" sldId="258"/>
        </pc:sldMkLst>
        <pc:spChg chg="mod">
          <ac:chgData name="Ofir Weinshtein" userId="494772bc-c44a-4b9e-8f21-08957be6cd97" providerId="ADAL" clId="{BBCCF54F-3D0E-4D65-B1A3-961332E12C56}" dt="2021-07-07T10:03:54.907" v="4" actId="14100"/>
          <ac:spMkLst>
            <pc:docMk/>
            <pc:sldMk cId="1585892944" sldId="258"/>
            <ac:spMk id="8" creationId="{9B9113D6-5867-43C7-BD10-304BC7A39735}"/>
          </ac:spMkLst>
        </pc:spChg>
        <pc:grpChg chg="mod">
          <ac:chgData name="Ofir Weinshtein" userId="494772bc-c44a-4b9e-8f21-08957be6cd97" providerId="ADAL" clId="{BBCCF54F-3D0E-4D65-B1A3-961332E12C56}" dt="2021-07-07T10:04:35.471" v="9" actId="1035"/>
          <ac:grpSpMkLst>
            <pc:docMk/>
            <pc:sldMk cId="1585892944" sldId="258"/>
            <ac:grpSpMk id="2" creationId="{F9F7D479-C036-446D-96CE-4A7E605468A5}"/>
          </ac:grpSpMkLst>
        </pc:grpChg>
        <pc:grpChg chg="mod">
          <ac:chgData name="Ofir Weinshtein" userId="494772bc-c44a-4b9e-8f21-08957be6cd97" providerId="ADAL" clId="{BBCCF54F-3D0E-4D65-B1A3-961332E12C56}" dt="2021-07-07T10:04:15.577" v="5" actId="12789"/>
          <ac:grpSpMkLst>
            <pc:docMk/>
            <pc:sldMk cId="1585892944" sldId="258"/>
            <ac:grpSpMk id="6" creationId="{A7CC4F25-7D98-4BDC-803E-CE5436756A80}"/>
          </ac:grpSpMkLst>
        </pc:grpChg>
        <pc:grpChg chg="mod">
          <ac:chgData name="Ofir Weinshtein" userId="494772bc-c44a-4b9e-8f21-08957be6cd97" providerId="ADAL" clId="{BBCCF54F-3D0E-4D65-B1A3-961332E12C56}" dt="2021-07-07T10:04:34.407" v="8" actId="1035"/>
          <ac:grpSpMkLst>
            <pc:docMk/>
            <pc:sldMk cId="1585892944" sldId="258"/>
            <ac:grpSpMk id="7" creationId="{D3CF0A02-926F-4CE5-90EA-956A7DD604C8}"/>
          </ac:grpSpMkLst>
        </pc:grpChg>
        <pc:cxnChg chg="add del mod">
          <ac:chgData name="Ofir Weinshtein" userId="494772bc-c44a-4b9e-8f21-08957be6cd97" providerId="ADAL" clId="{BBCCF54F-3D0E-4D65-B1A3-961332E12C56}" dt="2021-07-07T10:13:24.884" v="87" actId="21"/>
          <ac:cxnSpMkLst>
            <pc:docMk/>
            <pc:sldMk cId="1585892944" sldId="258"/>
            <ac:cxnSpMk id="16" creationId="{780D9C50-ABA3-495C-975C-C387D3379715}"/>
          </ac:cxnSpMkLst>
        </pc:cxnChg>
      </pc:sldChg>
      <pc:sldChg chg="modSp mod">
        <pc:chgData name="Ofir Weinshtein" userId="494772bc-c44a-4b9e-8f21-08957be6cd97" providerId="ADAL" clId="{BBCCF54F-3D0E-4D65-B1A3-961332E12C56}" dt="2021-07-07T10:02:49.202" v="0" actId="2711"/>
        <pc:sldMkLst>
          <pc:docMk/>
          <pc:sldMk cId="3658904875" sldId="259"/>
        </pc:sldMkLst>
        <pc:graphicFrameChg chg="modGraphic">
          <ac:chgData name="Ofir Weinshtein" userId="494772bc-c44a-4b9e-8f21-08957be6cd97" providerId="ADAL" clId="{BBCCF54F-3D0E-4D65-B1A3-961332E12C56}" dt="2021-07-07T10:02:49.202" v="0" actId="2711"/>
          <ac:graphicFrameMkLst>
            <pc:docMk/>
            <pc:sldMk cId="3658904875" sldId="259"/>
            <ac:graphicFrameMk id="2" creationId="{CB79E24F-6D94-44DD-B6B6-48AFF80B2D3E}"/>
          </ac:graphicFrameMkLst>
        </pc:graphicFrameChg>
      </pc:sldChg>
    </pc:docChg>
  </pc:docChgLst>
  <pc:docChgLst>
    <pc:chgData name="Maayan Eitan-Wexler" userId="34073984-8058-4c4a-8848-0c1a792e88bb" providerId="ADAL" clId="{C6E990F0-B764-475F-8093-1D066470CC87}"/>
    <pc:docChg chg="undo custSel addSld delSld modSld">
      <pc:chgData name="Maayan Eitan-Wexler" userId="34073984-8058-4c4a-8848-0c1a792e88bb" providerId="ADAL" clId="{C6E990F0-B764-475F-8093-1D066470CC87}" dt="2021-07-07T09:24:21.066" v="254"/>
      <pc:docMkLst>
        <pc:docMk/>
      </pc:docMkLst>
      <pc:sldChg chg="del">
        <pc:chgData name="Maayan Eitan-Wexler" userId="34073984-8058-4c4a-8848-0c1a792e88bb" providerId="ADAL" clId="{C6E990F0-B764-475F-8093-1D066470CC87}" dt="2021-07-06T13:50:46.103" v="0" actId="47"/>
        <pc:sldMkLst>
          <pc:docMk/>
          <pc:sldMk cId="952544718" sldId="256"/>
        </pc:sldMkLst>
      </pc:sldChg>
      <pc:sldChg chg="add">
        <pc:chgData name="Maayan Eitan-Wexler" userId="34073984-8058-4c4a-8848-0c1a792e88bb" providerId="ADAL" clId="{C6E990F0-B764-475F-8093-1D066470CC87}" dt="2021-07-07T05:45:37.878" v="9"/>
        <pc:sldMkLst>
          <pc:docMk/>
          <pc:sldMk cId="4146389038" sldId="257"/>
        </pc:sldMkLst>
      </pc:sldChg>
      <pc:sldChg chg="add">
        <pc:chgData name="Maayan Eitan-Wexler" userId="34073984-8058-4c4a-8848-0c1a792e88bb" providerId="ADAL" clId="{C6E990F0-B764-475F-8093-1D066470CC87}" dt="2021-07-07T05:45:37.878" v="9"/>
        <pc:sldMkLst>
          <pc:docMk/>
          <pc:sldMk cId="1585892944" sldId="258"/>
        </pc:sldMkLst>
      </pc:sldChg>
      <pc:sldChg chg="add">
        <pc:chgData name="Maayan Eitan-Wexler" userId="34073984-8058-4c4a-8848-0c1a792e88bb" providerId="ADAL" clId="{C6E990F0-B764-475F-8093-1D066470CC87}" dt="2021-07-07T09:24:21.066" v="254"/>
        <pc:sldMkLst>
          <pc:docMk/>
          <pc:sldMk cId="3658904875" sldId="259"/>
        </pc:sldMkLst>
      </pc:sldChg>
      <pc:sldChg chg="add">
        <pc:chgData name="Maayan Eitan-Wexler" userId="34073984-8058-4c4a-8848-0c1a792e88bb" providerId="ADAL" clId="{C6E990F0-B764-475F-8093-1D066470CC87}" dt="2021-07-07T09:24:21.066" v="254"/>
        <pc:sldMkLst>
          <pc:docMk/>
          <pc:sldMk cId="342286146" sldId="260"/>
        </pc:sldMkLst>
      </pc:sldChg>
      <pc:sldChg chg="del">
        <pc:chgData name="Maayan Eitan-Wexler" userId="34073984-8058-4c4a-8848-0c1a792e88bb" providerId="ADAL" clId="{C6E990F0-B764-475F-8093-1D066470CC87}" dt="2021-07-06T13:50:46.103" v="0" actId="47"/>
        <pc:sldMkLst>
          <pc:docMk/>
          <pc:sldMk cId="2990831410" sldId="269"/>
        </pc:sldMkLst>
      </pc:sldChg>
      <pc:sldChg chg="add">
        <pc:chgData name="Maayan Eitan-Wexler" userId="34073984-8058-4c4a-8848-0c1a792e88bb" providerId="ADAL" clId="{C6E990F0-B764-475F-8093-1D066470CC87}" dt="2021-07-07T05:44:53.852" v="7"/>
        <pc:sldMkLst>
          <pc:docMk/>
          <pc:sldMk cId="2461298148" sldId="270"/>
        </pc:sldMkLst>
      </pc:sldChg>
      <pc:sldChg chg="addSp delSp modSp new mod">
        <pc:chgData name="Maayan Eitan-Wexler" userId="34073984-8058-4c4a-8848-0c1a792e88bb" providerId="ADAL" clId="{C6E990F0-B764-475F-8093-1D066470CC87}" dt="2021-07-07T08:05:28.935" v="253" actId="478"/>
        <pc:sldMkLst>
          <pc:docMk/>
          <pc:sldMk cId="2492212496" sldId="271"/>
        </pc:sldMkLst>
        <pc:spChg chg="add mod">
          <ac:chgData name="Maayan Eitan-Wexler" userId="34073984-8058-4c4a-8848-0c1a792e88bb" providerId="ADAL" clId="{C6E990F0-B764-475F-8093-1D066470CC87}" dt="2021-07-07T08:02:05.107" v="183" actId="207"/>
          <ac:spMkLst>
            <pc:docMk/>
            <pc:sldMk cId="2492212496" sldId="271"/>
            <ac:spMk id="3" creationId="{36FBD908-07D3-4E2C-8B47-E72D2CE9CE11}"/>
          </ac:spMkLst>
        </pc:spChg>
        <pc:spChg chg="add del mod">
          <ac:chgData name="Maayan Eitan-Wexler" userId="34073984-8058-4c4a-8848-0c1a792e88bb" providerId="ADAL" clId="{C6E990F0-B764-475F-8093-1D066470CC87}" dt="2021-07-07T08:05:25.896" v="252" actId="478"/>
          <ac:spMkLst>
            <pc:docMk/>
            <pc:sldMk cId="2492212496" sldId="271"/>
            <ac:spMk id="4" creationId="{3B2BFEFD-B2B4-4ADE-951F-B001BC9BB3BF}"/>
          </ac:spMkLst>
        </pc:spChg>
        <pc:spChg chg="add del mod">
          <ac:chgData name="Maayan Eitan-Wexler" userId="34073984-8058-4c4a-8848-0c1a792e88bb" providerId="ADAL" clId="{C6E990F0-B764-475F-8093-1D066470CC87}" dt="2021-07-07T08:05:28.935" v="253" actId="478"/>
          <ac:spMkLst>
            <pc:docMk/>
            <pc:sldMk cId="2492212496" sldId="271"/>
            <ac:spMk id="5" creationId="{2B72039A-9A16-419A-88BC-F101197379EB}"/>
          </ac:spMkLst>
        </pc:spChg>
        <pc:picChg chg="add mod">
          <ac:chgData name="Maayan Eitan-Wexler" userId="34073984-8058-4c4a-8848-0c1a792e88bb" providerId="ADAL" clId="{C6E990F0-B764-475F-8093-1D066470CC87}" dt="2021-07-07T08:03:56.992" v="250" actId="1076"/>
          <ac:picMkLst>
            <pc:docMk/>
            <pc:sldMk cId="2492212496" sldId="271"/>
            <ac:picMk id="2" creationId="{FC4AAEE9-453C-4A30-9542-8CB1AF68AFA1}"/>
          </ac:picMkLst>
        </pc:picChg>
      </pc:sldChg>
      <pc:sldChg chg="delSp modSp del mod">
        <pc:chgData name="Maayan Eitan-Wexler" userId="34073984-8058-4c4a-8848-0c1a792e88bb" providerId="ADAL" clId="{C6E990F0-B764-475F-8093-1D066470CC87}" dt="2021-07-07T05:45:40.149" v="11" actId="47"/>
        <pc:sldMkLst>
          <pc:docMk/>
          <pc:sldMk cId="1839866128" sldId="348"/>
        </pc:sldMkLst>
        <pc:spChg chg="del mod">
          <ac:chgData name="Maayan Eitan-Wexler" userId="34073984-8058-4c4a-8848-0c1a792e88bb" providerId="ADAL" clId="{C6E990F0-B764-475F-8093-1D066470CC87}" dt="2021-07-06T13:52:46.232" v="4"/>
          <ac:spMkLst>
            <pc:docMk/>
            <pc:sldMk cId="1839866128" sldId="348"/>
            <ac:spMk id="6" creationId="{2221018B-063F-4C8E-9FA7-7D175452A2C8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1" creationId="{7E54983E-8FDF-42C4-9558-55950F2169AE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3" creationId="{40B55B45-D6C9-41B3-94F8-B70A8CE463DA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4" creationId="{28755040-1932-4F4C-B0E9-D9E1679EAA06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5" creationId="{5165D620-36BD-4550-84B8-63D8C608596F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6" creationId="{30564423-80BE-43F1-BFD4-61C61585368B}"/>
          </ac:spMkLst>
        </pc:spChg>
        <pc:spChg chg="del">
          <ac:chgData name="Maayan Eitan-Wexler" userId="34073984-8058-4c4a-8848-0c1a792e88bb" providerId="ADAL" clId="{C6E990F0-B764-475F-8093-1D066470CC87}" dt="2021-07-06T13:52:51.073" v="6" actId="478"/>
          <ac:spMkLst>
            <pc:docMk/>
            <pc:sldMk cId="1839866128" sldId="348"/>
            <ac:spMk id="27" creationId="{2589D371-4D9E-4E59-8FEC-8E3FFE69C3AE}"/>
          </ac:spMkLst>
        </pc:spChg>
        <pc:spChg chg="del">
          <ac:chgData name="Maayan Eitan-Wexler" userId="34073984-8058-4c4a-8848-0c1a792e88bb" providerId="ADAL" clId="{C6E990F0-B764-475F-8093-1D066470CC87}" dt="2021-07-06T13:52:48.476" v="5" actId="478"/>
          <ac:spMkLst>
            <pc:docMk/>
            <pc:sldMk cId="1839866128" sldId="348"/>
            <ac:spMk id="28" creationId="{8BDF0F4D-A98A-4017-B6CD-0BE3B7DAFCC6}"/>
          </ac:spMkLst>
        </pc:spChg>
        <pc:picChg chg="del">
          <ac:chgData name="Maayan Eitan-Wexler" userId="34073984-8058-4c4a-8848-0c1a792e88bb" providerId="ADAL" clId="{C6E990F0-B764-475F-8093-1D066470CC87}" dt="2021-07-06T13:52:46.230" v="2" actId="478"/>
          <ac:picMkLst>
            <pc:docMk/>
            <pc:sldMk cId="1839866128" sldId="348"/>
            <ac:picMk id="3" creationId="{C40B3720-FFBA-4666-8346-4D84572B8F3B}"/>
          </ac:picMkLst>
        </pc:picChg>
        <pc:picChg chg="del">
          <ac:chgData name="Maayan Eitan-Wexler" userId="34073984-8058-4c4a-8848-0c1a792e88bb" providerId="ADAL" clId="{C6E990F0-B764-475F-8093-1D066470CC87}" dt="2021-07-06T13:52:51.073" v="6" actId="478"/>
          <ac:picMkLst>
            <pc:docMk/>
            <pc:sldMk cId="1839866128" sldId="348"/>
            <ac:picMk id="5" creationId="{89D1FA1C-EFAE-465E-A63F-C3F52DF371FA}"/>
          </ac:picMkLst>
        </pc:picChg>
        <pc:picChg chg="del">
          <ac:chgData name="Maayan Eitan-Wexler" userId="34073984-8058-4c4a-8848-0c1a792e88bb" providerId="ADAL" clId="{C6E990F0-B764-475F-8093-1D066470CC87}" dt="2021-07-06T13:52:51.073" v="6" actId="478"/>
          <ac:picMkLst>
            <pc:docMk/>
            <pc:sldMk cId="1839866128" sldId="348"/>
            <ac:picMk id="9" creationId="{EADDFE3E-126D-4600-A1E3-933227AE274F}"/>
          </ac:picMkLst>
        </pc:picChg>
        <pc:picChg chg="del">
          <ac:chgData name="Maayan Eitan-Wexler" userId="34073984-8058-4c4a-8848-0c1a792e88bb" providerId="ADAL" clId="{C6E990F0-B764-475F-8093-1D066470CC87}" dt="2021-07-06T13:52:51.073" v="6" actId="478"/>
          <ac:picMkLst>
            <pc:docMk/>
            <pc:sldMk cId="1839866128" sldId="348"/>
            <ac:picMk id="10" creationId="{E9F4C192-ACED-4C51-A962-9C0384EA616F}"/>
          </ac:picMkLst>
        </pc:pic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1" creationId="{1A5F6FAA-AC2D-4403-8B6F-D1B1012B5CAD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2" creationId="{6E955B0F-F957-4F87-991B-A247940F2ED7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3" creationId="{0C4F9EB4-6585-4027-BC18-B80BB6BA9389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4" creationId="{57C83F67-E5A5-470E-ABBD-B033E25231D3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5" creationId="{4E3EC3EF-F119-43C7-90CF-23118E5D5AE9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6" creationId="{2FECC8B6-59B3-4C79-A07D-F2D3DA695D58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8" creationId="{3A03BAF2-5558-4DC2-B0CF-22E8A70EA93A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19" creationId="{FFBFA5F0-625B-4468-8FCE-D82378B9AFFD}"/>
          </ac:cxnSpMkLst>
        </pc:cxnChg>
        <pc:cxnChg chg="del">
          <ac:chgData name="Maayan Eitan-Wexler" userId="34073984-8058-4c4a-8848-0c1a792e88bb" providerId="ADAL" clId="{C6E990F0-B764-475F-8093-1D066470CC87}" dt="2021-07-06T13:52:51.073" v="6" actId="478"/>
          <ac:cxnSpMkLst>
            <pc:docMk/>
            <pc:sldMk cId="1839866128" sldId="348"/>
            <ac:cxnSpMk id="20" creationId="{B74529B5-A9B9-40C4-9038-31F0D97BB1D4}"/>
          </ac:cxnSpMkLst>
        </pc:cxnChg>
      </pc:sldChg>
      <pc:sldChg chg="new del">
        <pc:chgData name="Maayan Eitan-Wexler" userId="34073984-8058-4c4a-8848-0c1a792e88bb" providerId="ADAL" clId="{C6E990F0-B764-475F-8093-1D066470CC87}" dt="2021-07-07T05:45:39.264" v="10" actId="47"/>
        <pc:sldMkLst>
          <pc:docMk/>
          <pc:sldMk cId="3937700898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4994-4787-45DA-8B4C-D20F91FDC5ED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875F-0ABC-41C8-802F-6BC08753E0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3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1461-7616-4158-A318-4E4C40DFB38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7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1461-7616-4158-A318-4E4C40DFB382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80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B623-5B77-4F1A-95AB-205779D4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E9C3E-4D3B-4FFE-A184-1E1D809E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E80F-1B11-48B6-BBFA-126C2181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B750-E4EA-4657-822C-5D6B6036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A390-3D90-40EF-93F6-3DA2522A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52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ADE0-BAA9-4156-8B4D-FE8DD888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03272-2F69-42E6-A1C4-42A66186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044F-805A-47BD-9BA9-DF1B21B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517B-0641-4927-9652-952EB02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1762-3B8B-40C2-A455-233B1138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35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1151C-A183-4F45-AABA-B72E0DCBE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62467-08E8-4983-86C9-EF095A30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7F818-2738-4142-8E72-A5FC3AFD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A8EA-06B7-462E-8827-BB03F328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ABD4-4274-4D9C-A046-5634865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58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09AA-73AB-46D9-A17C-C540E5A0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3162-1486-4241-9FE1-F794C90C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75ED-F9A1-4615-ABCC-9969F30D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5274-B222-41E3-B4A7-E59E04F7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E80B-DB46-4044-91E2-4DE145AE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36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4F09-C365-4602-B546-A1F8C64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A32E-3213-4AB3-88DB-8CC0A076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74BF-E9FC-4FDC-87AF-81A478ED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03AB-1BAE-4EC2-8DD1-9D27D8BD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827A-DF99-41B0-8F08-34231420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71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B25F-02BD-418B-9287-281646A9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79E9-6673-4EE2-8C95-4721144E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97FE-23FD-458F-A770-2ACA170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E0EC9-7AF5-41EE-996D-8DBB8C5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CDE7C-62CA-48EB-90E6-1A8C1F3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A3951-9F22-4317-8582-25927D4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71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97D-6EB7-47FE-AD96-14A8695D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CE4BB-9D26-4718-AD83-12594AE7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13E6-CF2E-4B8D-9D60-2086B41B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1D405-A77F-4683-9457-951729566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D66E9-C564-4403-90F9-D9B99685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C83B2-52FB-47EE-BFF6-F9F49509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EDBFB-BE83-4B5E-B64B-A62A1313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850F-B295-4D2B-AE37-897F64A9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65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855F-C87B-4EA5-BA45-EAD499FD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02A58-B37D-414E-AC4C-E0ED8F73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F8551-1D72-4452-811C-D872B90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6146F-D0F0-49B3-A845-2075B417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0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F901F-97C4-419C-ACDF-D595A4FD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32EDE-50A2-4E16-A840-6B9776A7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20EE-42E3-4D2C-8677-6A34C7AB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57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FCF1-1B02-41F6-A657-138949BB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A9A3-274C-47F9-B95C-26FF3DDB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A4CC-B553-436B-B633-BD61F651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1063-46F9-48F5-8A64-C1DB48A4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CFF8-8A80-4CC9-82DC-F96AB250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8073-9470-4EE7-B8C2-EBDAD003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262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BEA-A098-4AB5-9874-A80FDC89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1679-89E4-4C43-9CBC-4D69F7FC9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9066-B07C-4FAE-9107-31DC0E10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C128-1D33-4B80-9133-5032E0B9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90B3-3CD8-4B5E-8D2B-36E816CD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9973-2F9B-408F-AC0A-3F5110B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5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57EC-C472-469E-958E-30FF4DCE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2386-1DA2-442B-8A4C-24C6FB6F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2FD9-490A-42A3-9F29-05B49DFF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DF12-675F-426E-B31E-A529B727EADA}" type="datetimeFigureOut">
              <a:rPr lang="en-IL" smtClean="0"/>
              <a:t>07/07/2021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9E35-8C83-444B-87EA-A0012D6B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8850-16D9-4A03-BF58-6C5C807F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1235-0CEB-4B30-B649-2307084751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9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C2A44-F1DB-445F-B4BA-366421EC1428}"/>
              </a:ext>
            </a:extLst>
          </p:cNvPr>
          <p:cNvSpPr txBox="1"/>
          <p:nvPr/>
        </p:nvSpPr>
        <p:spPr>
          <a:xfrm>
            <a:off x="0" y="0"/>
            <a:ext cx="6045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6.7.21 TFF trial </a:t>
            </a:r>
          </a:p>
          <a:p>
            <a:r>
              <a:rPr lang="en-US" dirty="0"/>
              <a:t>Clarification: </a:t>
            </a:r>
            <a:r>
              <a:rPr lang="pt-BR" sz="1400" b="0" i="0" u="none" strike="noStrike" cap="small" dirty="0">
                <a:solidFill>
                  <a:srgbClr val="00B0F0"/>
                </a:solidFill>
                <a:effectLst/>
                <a:latin typeface="proxima-nova"/>
              </a:rPr>
              <a:t>Watersep Explorer24 ReUse</a:t>
            </a:r>
          </a:p>
          <a:p>
            <a:r>
              <a:rPr lang="pt-BR" dirty="0"/>
              <a:t>Concentration and Diafiltration: </a:t>
            </a:r>
            <a:r>
              <a:rPr lang="en-US" sz="1400" cap="small" dirty="0" err="1">
                <a:solidFill>
                  <a:srgbClr val="00B0F0"/>
                </a:solidFill>
                <a:latin typeface="proxima-nova"/>
              </a:rPr>
              <a:t>TangenX</a:t>
            </a:r>
            <a:r>
              <a:rPr lang="en-US" sz="1400" cap="small" dirty="0">
                <a:solidFill>
                  <a:srgbClr val="00B0F0"/>
                </a:solidFill>
                <a:latin typeface="proxima-nova"/>
              </a:rPr>
              <a:t> cassettes, 100um, pes, 0. 1m^2</a:t>
            </a:r>
            <a:endParaRPr lang="en-US" sz="1400" cap="small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E174-C836-417E-AAA6-DFA31FAA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6" y="1171186"/>
            <a:ext cx="5419725" cy="272415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A97BF34-850F-4290-B3C2-EB4073658D3D}"/>
              </a:ext>
            </a:extLst>
          </p:cNvPr>
          <p:cNvGrpSpPr/>
          <p:nvPr/>
        </p:nvGrpSpPr>
        <p:grpSpPr>
          <a:xfrm>
            <a:off x="8120543" y="3947138"/>
            <a:ext cx="4269614" cy="2749638"/>
            <a:chOff x="6614531" y="3410285"/>
            <a:chExt cx="5331010" cy="332412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86CFD-399B-4035-A481-7EC471163B47}"/>
                </a:ext>
              </a:extLst>
            </p:cNvPr>
            <p:cNvGrpSpPr/>
            <p:nvPr/>
          </p:nvGrpSpPr>
          <p:grpSpPr>
            <a:xfrm>
              <a:off x="6614531" y="3454167"/>
              <a:ext cx="4526048" cy="3280242"/>
              <a:chOff x="6614531" y="3429000"/>
              <a:chExt cx="4526048" cy="328024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FCFDA-BE67-4601-9F4F-D832F30288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52" t="17490" r="21691" b="28555"/>
              <a:stretch/>
            </p:blipFill>
            <p:spPr>
              <a:xfrm flipH="1">
                <a:off x="6614531" y="3429000"/>
                <a:ext cx="4526048" cy="328024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C6F74E7-630D-44BF-A833-A4A2C585EC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52" t="17490" r="73300" b="28555"/>
              <a:stretch/>
            </p:blipFill>
            <p:spPr>
              <a:xfrm flipH="1">
                <a:off x="10536571" y="3429000"/>
                <a:ext cx="604007" cy="3280242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E76E89-161B-4646-AB8F-7F76BA7801DD}"/>
                </a:ext>
              </a:extLst>
            </p:cNvPr>
            <p:cNvSpPr txBox="1"/>
            <p:nvPr/>
          </p:nvSpPr>
          <p:spPr>
            <a:xfrm>
              <a:off x="11089732" y="3917888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096A22-80E0-485B-82CD-5F585AA6309C}"/>
                </a:ext>
              </a:extLst>
            </p:cNvPr>
            <p:cNvSpPr txBox="1"/>
            <p:nvPr/>
          </p:nvSpPr>
          <p:spPr>
            <a:xfrm>
              <a:off x="11089732" y="4082099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42125B-2408-4526-BA24-F215DB57E65C}"/>
                </a:ext>
              </a:extLst>
            </p:cNvPr>
            <p:cNvSpPr txBox="1"/>
            <p:nvPr/>
          </p:nvSpPr>
          <p:spPr>
            <a:xfrm>
              <a:off x="11089732" y="4355682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C4C5F0-1D08-43AE-BCB6-39DE5CC570F9}"/>
                </a:ext>
              </a:extLst>
            </p:cNvPr>
            <p:cNvSpPr txBox="1"/>
            <p:nvPr/>
          </p:nvSpPr>
          <p:spPr>
            <a:xfrm>
              <a:off x="11089732" y="4670335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37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77CDF-2187-49FC-88E0-FF095C33A2F0}"/>
                </a:ext>
              </a:extLst>
            </p:cNvPr>
            <p:cNvSpPr txBox="1"/>
            <p:nvPr/>
          </p:nvSpPr>
          <p:spPr>
            <a:xfrm>
              <a:off x="11089732" y="5122992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AA9AE2-319B-4725-9A4A-4449C4110B52}"/>
                </a:ext>
              </a:extLst>
            </p:cNvPr>
            <p:cNvSpPr txBox="1"/>
            <p:nvPr/>
          </p:nvSpPr>
          <p:spPr>
            <a:xfrm>
              <a:off x="11089732" y="5314534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B95FFF-BCAC-4346-88A0-59078879BE98}"/>
                </a:ext>
              </a:extLst>
            </p:cNvPr>
            <p:cNvSpPr txBox="1"/>
            <p:nvPr/>
          </p:nvSpPr>
          <p:spPr>
            <a:xfrm>
              <a:off x="11089732" y="3775710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7AEB83-52B2-4604-AF26-443D74FB09E0}"/>
                </a:ext>
              </a:extLst>
            </p:cNvPr>
            <p:cNvSpPr txBox="1"/>
            <p:nvPr/>
          </p:nvSpPr>
          <p:spPr>
            <a:xfrm>
              <a:off x="11089732" y="3667183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250 </a:t>
              </a:r>
              <a:r>
                <a:rPr lang="en-US" sz="1000" b="0" i="0" dirty="0" err="1">
                  <a:effectLst/>
                  <a:latin typeface="Times New Roman" panose="02020603050405020304" pitchFamily="18" charset="0"/>
                </a:rPr>
                <a:t>kD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36578C-C666-42C7-A9F2-B3D5A3E4D578}"/>
                </a:ext>
              </a:extLst>
            </p:cNvPr>
            <p:cNvSpPr txBox="1"/>
            <p:nvPr/>
          </p:nvSpPr>
          <p:spPr>
            <a:xfrm>
              <a:off x="6663656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FT-1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41DC3-3A78-4446-8FFC-C4A39CD18C4D}"/>
                </a:ext>
              </a:extLst>
            </p:cNvPr>
            <p:cNvSpPr txBox="1"/>
            <p:nvPr/>
          </p:nvSpPr>
          <p:spPr>
            <a:xfrm>
              <a:off x="7058869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FT-2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F0720-D61D-4617-9BE7-20906D84544D}"/>
                </a:ext>
              </a:extLst>
            </p:cNvPr>
            <p:cNvSpPr txBox="1"/>
            <p:nvPr/>
          </p:nvSpPr>
          <p:spPr>
            <a:xfrm>
              <a:off x="7882285" y="3410285"/>
              <a:ext cx="598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FT-4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A086F0-2F3B-4488-B6A3-06F86B2C4ADB}"/>
                </a:ext>
              </a:extLst>
            </p:cNvPr>
            <p:cNvSpPr txBox="1"/>
            <p:nvPr/>
          </p:nvSpPr>
          <p:spPr>
            <a:xfrm>
              <a:off x="8319877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FT-5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741415-4487-4A84-9E3F-1ED11FAEE594}"/>
                </a:ext>
              </a:extLst>
            </p:cNvPr>
            <p:cNvSpPr txBox="1"/>
            <p:nvPr/>
          </p:nvSpPr>
          <p:spPr>
            <a:xfrm>
              <a:off x="8777997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FT-6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BFF25-4BAD-449E-844D-5B002241319B}"/>
                </a:ext>
              </a:extLst>
            </p:cNvPr>
            <p:cNvSpPr txBox="1"/>
            <p:nvPr/>
          </p:nvSpPr>
          <p:spPr>
            <a:xfrm>
              <a:off x="9214033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FT-7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FBAA9A-F6FC-48B3-976E-175A200E4D5B}"/>
                </a:ext>
              </a:extLst>
            </p:cNvPr>
            <p:cNvSpPr txBox="1"/>
            <p:nvPr/>
          </p:nvSpPr>
          <p:spPr>
            <a:xfrm>
              <a:off x="9627856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FT-8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8884B4-D20E-470E-879D-EF5D467CF399}"/>
                </a:ext>
              </a:extLst>
            </p:cNvPr>
            <p:cNvSpPr txBox="1"/>
            <p:nvPr/>
          </p:nvSpPr>
          <p:spPr>
            <a:xfrm>
              <a:off x="7465149" y="3410285"/>
              <a:ext cx="58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FT-3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60941B-C5B0-4217-A230-99CA30BD81EE}"/>
              </a:ext>
            </a:extLst>
          </p:cNvPr>
          <p:cNvGrpSpPr/>
          <p:nvPr/>
        </p:nvGrpSpPr>
        <p:grpSpPr>
          <a:xfrm>
            <a:off x="8801805" y="1338162"/>
            <a:ext cx="3661964" cy="2557174"/>
            <a:chOff x="7919208" y="127289"/>
            <a:chExt cx="4026333" cy="31667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04A374-FB4B-4756-A443-945025897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2" t="30307" r="34760" b="15738"/>
            <a:stretch/>
          </p:blipFill>
          <p:spPr>
            <a:xfrm>
              <a:off x="7919208" y="191596"/>
              <a:ext cx="3221372" cy="31024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E33B6-04BF-4C2A-A6EB-6CDFC74A76F5}"/>
                </a:ext>
              </a:extLst>
            </p:cNvPr>
            <p:cNvSpPr txBox="1"/>
            <p:nvPr/>
          </p:nvSpPr>
          <p:spPr>
            <a:xfrm>
              <a:off x="11089732" y="645556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8E4027-AC38-40E9-9866-646EEEEDD74F}"/>
                </a:ext>
              </a:extLst>
            </p:cNvPr>
            <p:cNvSpPr txBox="1"/>
            <p:nvPr/>
          </p:nvSpPr>
          <p:spPr>
            <a:xfrm>
              <a:off x="11089732" y="823415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A19C98-42C4-4F50-AB0D-A6028F7D5F46}"/>
                </a:ext>
              </a:extLst>
            </p:cNvPr>
            <p:cNvSpPr txBox="1"/>
            <p:nvPr/>
          </p:nvSpPr>
          <p:spPr>
            <a:xfrm>
              <a:off x="11089732" y="1042406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715A8B-C5A0-43CC-9F4F-0ABD2825C467}"/>
                </a:ext>
              </a:extLst>
            </p:cNvPr>
            <p:cNvSpPr txBox="1"/>
            <p:nvPr/>
          </p:nvSpPr>
          <p:spPr>
            <a:xfrm>
              <a:off x="11089732" y="1357059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37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411E8-C3E0-4E4B-AFA1-2B4DB1AE5223}"/>
                </a:ext>
              </a:extLst>
            </p:cNvPr>
            <p:cNvSpPr txBox="1"/>
            <p:nvPr/>
          </p:nvSpPr>
          <p:spPr>
            <a:xfrm>
              <a:off x="11089732" y="1809716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DDAB6A-C1A6-4FFE-9C55-8837839AC6EC}"/>
                </a:ext>
              </a:extLst>
            </p:cNvPr>
            <p:cNvSpPr txBox="1"/>
            <p:nvPr/>
          </p:nvSpPr>
          <p:spPr>
            <a:xfrm>
              <a:off x="11089732" y="2001258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018410-2D15-4015-AEA9-406F9AC094BB}"/>
                </a:ext>
              </a:extLst>
            </p:cNvPr>
            <p:cNvSpPr txBox="1"/>
            <p:nvPr/>
          </p:nvSpPr>
          <p:spPr>
            <a:xfrm>
              <a:off x="11089732" y="489730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150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3E20A4-173C-46FB-B2A6-FEEA0F264517}"/>
                </a:ext>
              </a:extLst>
            </p:cNvPr>
            <p:cNvSpPr txBox="1"/>
            <p:nvPr/>
          </p:nvSpPr>
          <p:spPr>
            <a:xfrm>
              <a:off x="11089732" y="381203"/>
              <a:ext cx="855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250 </a:t>
              </a:r>
              <a:r>
                <a:rPr lang="en-US" sz="1000" b="0" i="0" dirty="0" err="1">
                  <a:effectLst/>
                  <a:latin typeface="Times New Roman" panose="02020603050405020304" pitchFamily="18" charset="0"/>
                </a:rPr>
                <a:t>kD</a:t>
              </a:r>
              <a:r>
                <a:rPr lang="en-US" sz="1000" b="0" i="0" dirty="0">
                  <a:effectLst/>
                  <a:latin typeface="Times New Roman" panose="02020603050405020304" pitchFamily="18" charset="0"/>
                </a:rPr>
                <a:t> </a:t>
              </a:r>
              <a:endParaRPr lang="en-IL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5FC405-A3C1-4012-9ADB-D2047BFCF375}"/>
                </a:ext>
              </a:extLst>
            </p:cNvPr>
            <p:cNvSpPr txBox="1"/>
            <p:nvPr/>
          </p:nvSpPr>
          <p:spPr>
            <a:xfrm>
              <a:off x="7977552" y="127289"/>
              <a:ext cx="684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H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A42A90-25D5-4811-927A-E23B1DCB0143}"/>
                </a:ext>
              </a:extLst>
            </p:cNvPr>
            <p:cNvSpPr txBox="1"/>
            <p:nvPr/>
          </p:nvSpPr>
          <p:spPr>
            <a:xfrm>
              <a:off x="8418000" y="127289"/>
              <a:ext cx="684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S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1A1192-DBCE-418F-A759-442959A85FC3}"/>
                </a:ext>
              </a:extLst>
            </p:cNvPr>
            <p:cNvSpPr txBox="1"/>
            <p:nvPr/>
          </p:nvSpPr>
          <p:spPr>
            <a:xfrm>
              <a:off x="8742791" y="127289"/>
              <a:ext cx="855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R</a:t>
              </a:r>
              <a:endParaRPr lang="en-IL" sz="1100" u="sng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8470A0-CB6A-4233-85D6-2A6F1F545A12}"/>
                </a:ext>
              </a:extLst>
            </p:cNvPr>
            <p:cNvSpPr txBox="1"/>
            <p:nvPr/>
          </p:nvSpPr>
          <p:spPr>
            <a:xfrm>
              <a:off x="9130456" y="127289"/>
              <a:ext cx="855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F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1B3433-B87F-40B1-B472-1DFC4EF6E108}"/>
                </a:ext>
              </a:extLst>
            </p:cNvPr>
            <p:cNvSpPr txBox="1"/>
            <p:nvPr/>
          </p:nvSpPr>
          <p:spPr>
            <a:xfrm>
              <a:off x="9534291" y="127289"/>
              <a:ext cx="855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>
                  <a:solidFill>
                    <a:schemeClr val="bg1"/>
                  </a:solidFill>
                </a:rPr>
                <a:t>P</a:t>
              </a:r>
              <a:endParaRPr lang="en-IL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7C9503-6D77-4820-9588-9A1AF7D40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2" y="4837903"/>
            <a:ext cx="7974422" cy="178973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DCEB00-2A34-4FD8-B924-F5638AAC6BF9}"/>
              </a:ext>
            </a:extLst>
          </p:cNvPr>
          <p:cNvCxnSpPr/>
          <p:nvPr/>
        </p:nvCxnSpPr>
        <p:spPr>
          <a:xfrm>
            <a:off x="503339" y="5193090"/>
            <a:ext cx="36240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1F9CE1-CA04-4AC6-A297-DB9BD75D7988}"/>
              </a:ext>
            </a:extLst>
          </p:cNvPr>
          <p:cNvSpPr txBox="1"/>
          <p:nvPr/>
        </p:nvSpPr>
        <p:spPr>
          <a:xfrm>
            <a:off x="1037465" y="5151565"/>
            <a:ext cx="2274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Flow-Through</a:t>
            </a:r>
          </a:p>
          <a:p>
            <a:pPr algn="ctr"/>
            <a:r>
              <a:rPr lang="en-US" sz="1200" dirty="0" err="1"/>
              <a:t>Sample</a:t>
            </a:r>
            <a:r>
              <a:rPr lang="en-US" sz="1200" baseline="30000" dirty="0" err="1"/>
              <a:t>conductivity</a:t>
            </a:r>
            <a:r>
              <a:rPr lang="en-US" sz="1200" dirty="0"/>
              <a:t>- 4.35ms/cm</a:t>
            </a:r>
            <a:endParaRPr lang="en-I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246129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AAEE9-453C-4A30-9542-8CB1AF68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45" y="208776"/>
            <a:ext cx="9010669" cy="511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BD908-07D3-4E2C-8B47-E72D2CE9CE11}"/>
              </a:ext>
            </a:extLst>
          </p:cNvPr>
          <p:cNvSpPr txBox="1"/>
          <p:nvPr/>
        </p:nvSpPr>
        <p:spPr>
          <a:xfrm>
            <a:off x="1682945" y="5448895"/>
            <a:ext cx="3358840" cy="120032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month- 10% decrease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month- ~20% decrease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month- ~40% decrease</a:t>
            </a:r>
          </a:p>
          <a:p>
            <a:r>
              <a:rPr lang="en-US" dirty="0"/>
              <a:t>19 weeks- significant loss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22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79E24F-6D94-44DD-B6B6-48AFF80B2D3E}"/>
              </a:ext>
            </a:extLst>
          </p:cNvPr>
          <p:cNvGraphicFramePr>
            <a:graphicFrameLocks noGrp="1"/>
          </p:cNvGraphicFramePr>
          <p:nvPr/>
        </p:nvGraphicFramePr>
        <p:xfrm>
          <a:off x="536071" y="3373228"/>
          <a:ext cx="3865494" cy="3087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355">
                  <a:extLst>
                    <a:ext uri="{9D8B030D-6E8A-4147-A177-3AD203B41FA5}">
                      <a16:colId xmlns:a16="http://schemas.microsoft.com/office/drawing/2014/main" val="1093678521"/>
                    </a:ext>
                  </a:extLst>
                </a:gridCol>
                <a:gridCol w="1278342">
                  <a:extLst>
                    <a:ext uri="{9D8B030D-6E8A-4147-A177-3AD203B41FA5}">
                      <a16:colId xmlns:a16="http://schemas.microsoft.com/office/drawing/2014/main" val="4255167141"/>
                    </a:ext>
                  </a:extLst>
                </a:gridCol>
                <a:gridCol w="1310797">
                  <a:extLst>
                    <a:ext uri="{9D8B030D-6E8A-4147-A177-3AD203B41FA5}">
                      <a16:colId xmlns:a16="http://schemas.microsoft.com/office/drawing/2014/main" val="90501265"/>
                    </a:ext>
                  </a:extLst>
                </a:gridCol>
              </a:tblGrid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Tube #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ng/µl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260/280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352999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2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5.940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-3.26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964516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3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50.617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2.09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50619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268.916</a:t>
                      </a:r>
                      <a:endParaRPr lang="en-I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2.11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750865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5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178.813</a:t>
                      </a:r>
                      <a:endParaRPr lang="en-I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2.13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94878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6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>
                          <a:effectLst/>
                        </a:rPr>
                        <a:t>102.779</a:t>
                      </a:r>
                      <a:endParaRPr lang="en-IL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</a:rPr>
                        <a:t>2.21</a:t>
                      </a:r>
                      <a:endParaRPr lang="en-IL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6980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7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73.250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2.29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15278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8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59.280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1.94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561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9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46.132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2.40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19697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10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37.844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19032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</a:rPr>
                        <a:t>11</a:t>
                      </a:r>
                      <a:endParaRPr lang="en-IL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34.743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2.86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2497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9FD8D-9D80-4FE4-9CF0-344D77D6640E}"/>
              </a:ext>
            </a:extLst>
          </p:cNvPr>
          <p:cNvSpPr txBox="1"/>
          <p:nvPr/>
        </p:nvSpPr>
        <p:spPr>
          <a:xfrm>
            <a:off x="710214" y="82047"/>
            <a:ext cx="10085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1.07.21 helper plasmid cleaning - </a:t>
            </a:r>
            <a:r>
              <a:rPr lang="en-US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DEAE Column 6um, 1ml bed-volume</a:t>
            </a:r>
            <a:endParaRPr lang="en-IL" sz="24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3B6CF9B-E529-42E7-B939-ABC5C0CAC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0"/>
          <a:stretch/>
        </p:blipFill>
        <p:spPr>
          <a:xfrm>
            <a:off x="152400" y="1227293"/>
            <a:ext cx="7274379" cy="16757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CF2E2-7293-4B49-B1EA-6FBF75FCF68A}"/>
              </a:ext>
            </a:extLst>
          </p:cNvPr>
          <p:cNvGrpSpPr/>
          <p:nvPr/>
        </p:nvGrpSpPr>
        <p:grpSpPr>
          <a:xfrm>
            <a:off x="6423274" y="543712"/>
            <a:ext cx="5337877" cy="6108110"/>
            <a:chOff x="3372550" y="731878"/>
            <a:chExt cx="5337877" cy="6108110"/>
          </a:xfrm>
        </p:grpSpPr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BFCC10FE-774A-478B-BF3D-8FB746F53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71" t="3986" r="9055" b="42948"/>
            <a:stretch/>
          </p:blipFill>
          <p:spPr>
            <a:xfrm>
              <a:off x="3372550" y="731878"/>
              <a:ext cx="5337877" cy="610811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769ED3-1E91-4BCA-87B7-29E5DB266DA3}"/>
                </a:ext>
              </a:extLst>
            </p:cNvPr>
            <p:cNvGrpSpPr/>
            <p:nvPr/>
          </p:nvGrpSpPr>
          <p:grpSpPr>
            <a:xfrm>
              <a:off x="4717063" y="4853866"/>
              <a:ext cx="511792" cy="1027766"/>
              <a:chOff x="4717063" y="4853866"/>
              <a:chExt cx="511792" cy="102776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45926E-32E7-4146-8BB3-13CD8BD363AE}"/>
                  </a:ext>
                </a:extLst>
              </p:cNvPr>
              <p:cNvSpPr txBox="1"/>
              <p:nvPr/>
            </p:nvSpPr>
            <p:spPr>
              <a:xfrm>
                <a:off x="4717063" y="4853866"/>
                <a:ext cx="5117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5.9</a:t>
                </a:r>
                <a:endParaRPr lang="en-IL" sz="16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4BD5C62-7262-40DD-8D3E-9B7203A385E6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2F239A-0B56-41C4-A415-9190BAB5E008}"/>
                </a:ext>
              </a:extLst>
            </p:cNvPr>
            <p:cNvGrpSpPr/>
            <p:nvPr/>
          </p:nvGrpSpPr>
          <p:grpSpPr>
            <a:xfrm>
              <a:off x="4880095" y="3634665"/>
              <a:ext cx="615085" cy="1027766"/>
              <a:chOff x="4717062" y="4853866"/>
              <a:chExt cx="615085" cy="102776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CD1EC2-0C74-4064-9764-559D11A67D1B}"/>
                  </a:ext>
                </a:extLst>
              </p:cNvPr>
              <p:cNvSpPr txBox="1"/>
              <p:nvPr/>
            </p:nvSpPr>
            <p:spPr>
              <a:xfrm>
                <a:off x="4717062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50.6</a:t>
                </a:r>
                <a:endParaRPr lang="en-IL" sz="16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D447B1C-6B27-4A30-BD00-B12D29105ED9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01DF03-37C8-4298-A2B2-87838EC75CB3}"/>
                </a:ext>
              </a:extLst>
            </p:cNvPr>
            <p:cNvGrpSpPr/>
            <p:nvPr/>
          </p:nvGrpSpPr>
          <p:grpSpPr>
            <a:xfrm>
              <a:off x="5104093" y="966896"/>
              <a:ext cx="615085" cy="468494"/>
              <a:chOff x="4717062" y="4832600"/>
              <a:chExt cx="615085" cy="46849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558526-778A-48E6-A6A6-7C36A5428688}"/>
                  </a:ext>
                </a:extLst>
              </p:cNvPr>
              <p:cNvSpPr txBox="1"/>
              <p:nvPr/>
            </p:nvSpPr>
            <p:spPr>
              <a:xfrm>
                <a:off x="4717062" y="4832600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269</a:t>
                </a:r>
                <a:endParaRPr lang="en-IL" sz="1600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2907320-4AD2-4DEB-AF99-6AFD9A36D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427" y="5075457"/>
                <a:ext cx="0" cy="2256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510C18-F3E5-4691-B8A2-12500405923B}"/>
                </a:ext>
              </a:extLst>
            </p:cNvPr>
            <p:cNvGrpSpPr/>
            <p:nvPr/>
          </p:nvGrpSpPr>
          <p:grpSpPr>
            <a:xfrm>
              <a:off x="5297341" y="1965267"/>
              <a:ext cx="615085" cy="1027766"/>
              <a:chOff x="4759594" y="4853866"/>
              <a:chExt cx="615085" cy="102776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C83748-EEF2-481E-B6B2-CEF643F9CFAF}"/>
                  </a:ext>
                </a:extLst>
              </p:cNvPr>
              <p:cNvSpPr txBox="1"/>
              <p:nvPr/>
            </p:nvSpPr>
            <p:spPr>
              <a:xfrm>
                <a:off x="4759594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179</a:t>
                </a:r>
                <a:endParaRPr lang="en-IL" sz="1600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56D7DFD-CE7F-48E6-8ADF-D45A65F2C2DB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B9BCCF-5388-44DD-8248-2F50900AC069}"/>
                </a:ext>
              </a:extLst>
            </p:cNvPr>
            <p:cNvGrpSpPr/>
            <p:nvPr/>
          </p:nvGrpSpPr>
          <p:grpSpPr>
            <a:xfrm>
              <a:off x="5426403" y="3521063"/>
              <a:ext cx="615085" cy="1027766"/>
              <a:chOff x="4717062" y="4853866"/>
              <a:chExt cx="615085" cy="10277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1CA84-2D03-4A9F-8518-9103789F4ABC}"/>
                  </a:ext>
                </a:extLst>
              </p:cNvPr>
              <p:cNvSpPr txBox="1"/>
              <p:nvPr/>
            </p:nvSpPr>
            <p:spPr>
              <a:xfrm>
                <a:off x="4717062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103</a:t>
                </a:r>
                <a:endParaRPr lang="en-IL" sz="1600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E8C3D7A-443C-4926-B53D-D143300E5973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5CAD3F-F866-4526-B22A-1613CE7A14D5}"/>
                </a:ext>
              </a:extLst>
            </p:cNvPr>
            <p:cNvGrpSpPr/>
            <p:nvPr/>
          </p:nvGrpSpPr>
          <p:grpSpPr>
            <a:xfrm>
              <a:off x="5650401" y="4480443"/>
              <a:ext cx="615085" cy="1027766"/>
              <a:chOff x="4717062" y="4853866"/>
              <a:chExt cx="615085" cy="102776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00FFF0-A638-42BE-A786-BF8769078290}"/>
                  </a:ext>
                </a:extLst>
              </p:cNvPr>
              <p:cNvSpPr txBox="1"/>
              <p:nvPr/>
            </p:nvSpPr>
            <p:spPr>
              <a:xfrm>
                <a:off x="4717062" y="4853866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73.3</a:t>
                </a:r>
                <a:endParaRPr lang="en-IL" sz="16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E5CF1ED-18FF-4005-82E8-986087E003E1}"/>
                  </a:ext>
                </a:extLst>
              </p:cNvPr>
              <p:cNvCxnSpPr/>
              <p:nvPr/>
            </p:nvCxnSpPr>
            <p:spPr>
              <a:xfrm>
                <a:off x="4941060" y="5192420"/>
                <a:ext cx="0" cy="689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22D3DB-789C-438C-975B-3CCA698C60ED}"/>
                </a:ext>
              </a:extLst>
            </p:cNvPr>
            <p:cNvGrpSpPr/>
            <p:nvPr/>
          </p:nvGrpSpPr>
          <p:grpSpPr>
            <a:xfrm>
              <a:off x="5819191" y="4942108"/>
              <a:ext cx="615085" cy="764195"/>
              <a:chOff x="4700013" y="5117437"/>
              <a:chExt cx="615085" cy="7641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E870D1-CA10-4F04-BC82-78CD20E4AFA1}"/>
                  </a:ext>
                </a:extLst>
              </p:cNvPr>
              <p:cNvSpPr txBox="1"/>
              <p:nvPr/>
            </p:nvSpPr>
            <p:spPr>
              <a:xfrm>
                <a:off x="4700013" y="5117437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59.3</a:t>
                </a:r>
                <a:endParaRPr lang="en-IL" sz="16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47A319A-DDED-4CD4-BAF0-5DA15D68E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794" y="5480976"/>
                <a:ext cx="0" cy="400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F02823-7D8B-497A-AA95-AB3D7D13CBDA}"/>
                </a:ext>
              </a:extLst>
            </p:cNvPr>
            <p:cNvGrpSpPr/>
            <p:nvPr/>
          </p:nvGrpSpPr>
          <p:grpSpPr>
            <a:xfrm>
              <a:off x="5906198" y="6079652"/>
              <a:ext cx="615085" cy="760336"/>
              <a:chOff x="9036456" y="5192048"/>
              <a:chExt cx="615085" cy="7603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8252F-7E22-44B7-98E2-B82C21C56280}"/>
                  </a:ext>
                </a:extLst>
              </p:cNvPr>
              <p:cNvSpPr txBox="1"/>
              <p:nvPr/>
            </p:nvSpPr>
            <p:spPr>
              <a:xfrm>
                <a:off x="9036456" y="5613830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46.1</a:t>
                </a:r>
                <a:endParaRPr lang="en-IL" sz="1600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ACB2218-4C53-4F44-A082-15C335706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2732" y="5192048"/>
                <a:ext cx="0" cy="42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F6D85C-862B-49A7-B935-DF18D6B28126}"/>
                </a:ext>
              </a:extLst>
            </p:cNvPr>
            <p:cNvGrpSpPr/>
            <p:nvPr/>
          </p:nvGrpSpPr>
          <p:grpSpPr>
            <a:xfrm>
              <a:off x="6202028" y="5207686"/>
              <a:ext cx="615085" cy="764195"/>
              <a:chOff x="4700013" y="5117437"/>
              <a:chExt cx="615085" cy="76419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7A1174-1831-4EAC-9399-FB1F63418D39}"/>
                  </a:ext>
                </a:extLst>
              </p:cNvPr>
              <p:cNvSpPr txBox="1"/>
              <p:nvPr/>
            </p:nvSpPr>
            <p:spPr>
              <a:xfrm>
                <a:off x="4700013" y="5117437"/>
                <a:ext cx="615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37.9</a:t>
                </a:r>
                <a:endParaRPr lang="en-IL" sz="1600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DACB37A-5F46-4672-A462-24F608F63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9794" y="5480976"/>
                <a:ext cx="0" cy="400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91BD0C-B845-4F50-BC82-1970205B515F}"/>
                </a:ext>
              </a:extLst>
            </p:cNvPr>
            <p:cNvGrpSpPr/>
            <p:nvPr/>
          </p:nvGrpSpPr>
          <p:grpSpPr>
            <a:xfrm>
              <a:off x="6428881" y="5461168"/>
              <a:ext cx="615085" cy="663248"/>
              <a:chOff x="4763811" y="5005005"/>
              <a:chExt cx="615085" cy="87662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314D4A-4B71-49F3-9266-3AA9FB6B956A}"/>
                  </a:ext>
                </a:extLst>
              </p:cNvPr>
              <p:cNvSpPr txBox="1"/>
              <p:nvPr/>
            </p:nvSpPr>
            <p:spPr>
              <a:xfrm>
                <a:off x="4763811" y="5005005"/>
                <a:ext cx="615085" cy="447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</a:rPr>
                  <a:t>34.7</a:t>
                </a:r>
                <a:endParaRPr lang="en-IL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2F54FE1-DE6B-4380-8C87-24765723D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9794" y="5415247"/>
                <a:ext cx="7321" cy="466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E86D36-2BE7-4901-8488-5BA0F44BFFD4}"/>
              </a:ext>
            </a:extLst>
          </p:cNvPr>
          <p:cNvCxnSpPr>
            <a:cxnSpLocks/>
          </p:cNvCxnSpPr>
          <p:nvPr/>
        </p:nvCxnSpPr>
        <p:spPr>
          <a:xfrm flipV="1">
            <a:off x="5885895" y="538082"/>
            <a:ext cx="1859970" cy="775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FD994-25DF-4356-AEA4-703BBD9BEB2A}"/>
              </a:ext>
            </a:extLst>
          </p:cNvPr>
          <p:cNvCxnSpPr>
            <a:cxnSpLocks/>
          </p:cNvCxnSpPr>
          <p:nvPr/>
        </p:nvCxnSpPr>
        <p:spPr>
          <a:xfrm>
            <a:off x="5885895" y="2698812"/>
            <a:ext cx="1827160" cy="395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FA8C11-66AC-4714-B56A-DD235939C94A}"/>
              </a:ext>
            </a:extLst>
          </p:cNvPr>
          <p:cNvCxnSpPr>
            <a:cxnSpLocks/>
          </p:cNvCxnSpPr>
          <p:nvPr/>
        </p:nvCxnSpPr>
        <p:spPr>
          <a:xfrm>
            <a:off x="8820180" y="5273002"/>
            <a:ext cx="0" cy="137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8110C0-3459-440A-AFCA-8D362D0ED91F}"/>
              </a:ext>
            </a:extLst>
          </p:cNvPr>
          <p:cNvCxnSpPr>
            <a:cxnSpLocks/>
          </p:cNvCxnSpPr>
          <p:nvPr/>
        </p:nvCxnSpPr>
        <p:spPr>
          <a:xfrm>
            <a:off x="8101549" y="6102377"/>
            <a:ext cx="0" cy="549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BEB3B0-C3A9-4096-9E31-81D3000BF5C0}"/>
              </a:ext>
            </a:extLst>
          </p:cNvPr>
          <p:cNvSpPr txBox="1"/>
          <p:nvPr/>
        </p:nvSpPr>
        <p:spPr>
          <a:xfrm>
            <a:off x="4485270" y="2223949"/>
            <a:ext cx="5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Wash</a:t>
            </a:r>
            <a:endParaRPr lang="en-IL" sz="12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092651-B820-42C9-A19D-2AEBECCD5A64}"/>
              </a:ext>
            </a:extLst>
          </p:cNvPr>
          <p:cNvCxnSpPr>
            <a:cxnSpLocks/>
          </p:cNvCxnSpPr>
          <p:nvPr/>
        </p:nvCxnSpPr>
        <p:spPr>
          <a:xfrm>
            <a:off x="4353884" y="2447921"/>
            <a:ext cx="722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B27531-0308-49D1-B6D6-8B1CF4BE1333}"/>
              </a:ext>
            </a:extLst>
          </p:cNvPr>
          <p:cNvCxnSpPr>
            <a:cxnSpLocks/>
          </p:cNvCxnSpPr>
          <p:nvPr/>
        </p:nvCxnSpPr>
        <p:spPr>
          <a:xfrm flipV="1">
            <a:off x="560613" y="2447921"/>
            <a:ext cx="3720398" cy="9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1C6CB5B-9A49-44C2-863F-33057A3C3192}"/>
              </a:ext>
            </a:extLst>
          </p:cNvPr>
          <p:cNvSpPr txBox="1"/>
          <p:nvPr/>
        </p:nvSpPr>
        <p:spPr>
          <a:xfrm>
            <a:off x="1885378" y="2237541"/>
            <a:ext cx="107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Flow-Through</a:t>
            </a:r>
            <a:endParaRPr lang="en-IL" sz="12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95DEF1-EFD7-402B-ADE5-29F210C6C45A}"/>
              </a:ext>
            </a:extLst>
          </p:cNvPr>
          <p:cNvCxnSpPr>
            <a:cxnSpLocks/>
          </p:cNvCxnSpPr>
          <p:nvPr/>
        </p:nvCxnSpPr>
        <p:spPr>
          <a:xfrm>
            <a:off x="5120325" y="2447921"/>
            <a:ext cx="1302949" cy="47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533DEC-15BC-4E65-B2A0-C12623BA6255}"/>
              </a:ext>
            </a:extLst>
          </p:cNvPr>
          <p:cNvSpPr txBox="1"/>
          <p:nvPr/>
        </p:nvSpPr>
        <p:spPr>
          <a:xfrm>
            <a:off x="5155468" y="2131616"/>
            <a:ext cx="65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Elution</a:t>
            </a:r>
            <a:endParaRPr lang="en-IL" sz="1200"/>
          </a:p>
        </p:txBody>
      </p:sp>
    </p:spTree>
    <p:extLst>
      <p:ext uri="{BB962C8B-B14F-4D97-AF65-F5344CB8AC3E}">
        <p14:creationId xmlns:p14="http://schemas.microsoft.com/office/powerpoint/2010/main" val="414638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9113D6-5867-43C7-BD10-304BC7A39735}"/>
              </a:ext>
            </a:extLst>
          </p:cNvPr>
          <p:cNvSpPr txBox="1"/>
          <p:nvPr/>
        </p:nvSpPr>
        <p:spPr>
          <a:xfrm>
            <a:off x="917730" y="154788"/>
            <a:ext cx="10269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5.07.21 helper plasmid cleaning - C4 HLD Column 2μm, 1ml bed-volume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5771523-621E-4CDD-B730-CDF496089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50"/>
          <a:stretch/>
        </p:blipFill>
        <p:spPr>
          <a:xfrm>
            <a:off x="0" y="1074735"/>
            <a:ext cx="12192000" cy="2808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EC058-3513-467A-8E9A-C15E3B710A71}"/>
              </a:ext>
            </a:extLst>
          </p:cNvPr>
          <p:cNvSpPr txBox="1"/>
          <p:nvPr/>
        </p:nvSpPr>
        <p:spPr>
          <a:xfrm>
            <a:off x="221942" y="4037688"/>
            <a:ext cx="1161199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No product was received (The NanoDrop reads were close to the detection threshold)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Problem with C4 HLD Column; 2um, 1ml bed-volume?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Other Technical problem?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F7D479-C036-446D-96CE-4A7E605468A5}"/>
              </a:ext>
            </a:extLst>
          </p:cNvPr>
          <p:cNvGrpSpPr/>
          <p:nvPr/>
        </p:nvGrpSpPr>
        <p:grpSpPr>
          <a:xfrm>
            <a:off x="3389791" y="2010859"/>
            <a:ext cx="3854388" cy="369332"/>
            <a:chOff x="3389791" y="2817467"/>
            <a:chExt cx="385438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DFC8C-9BAB-4DEC-90B9-3AF7580DDC3E}"/>
                </a:ext>
              </a:extLst>
            </p:cNvPr>
            <p:cNvSpPr txBox="1"/>
            <p:nvPr/>
          </p:nvSpPr>
          <p:spPr>
            <a:xfrm>
              <a:off x="4599372" y="2817467"/>
              <a:ext cx="169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Wash</a:t>
              </a:r>
              <a:endParaRPr lang="en-IL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5DAE22-FEAD-41D7-97F5-48C92ADFA5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791" y="3144175"/>
              <a:ext cx="38543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C4F25-7D98-4BDC-803E-CE5436756A80}"/>
              </a:ext>
            </a:extLst>
          </p:cNvPr>
          <p:cNvGrpSpPr/>
          <p:nvPr/>
        </p:nvGrpSpPr>
        <p:grpSpPr>
          <a:xfrm>
            <a:off x="408373" y="2027637"/>
            <a:ext cx="2638147" cy="369332"/>
            <a:chOff x="408373" y="2827825"/>
            <a:chExt cx="2638147" cy="36933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CF5A37-4C90-4714-931F-BF4BDDD3E81A}"/>
                </a:ext>
              </a:extLst>
            </p:cNvPr>
            <p:cNvCxnSpPr/>
            <p:nvPr/>
          </p:nvCxnSpPr>
          <p:spPr>
            <a:xfrm>
              <a:off x="408373" y="3151573"/>
              <a:ext cx="2638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0C1340-E0ED-4B91-B59A-3D8E0BC34145}"/>
                </a:ext>
              </a:extLst>
            </p:cNvPr>
            <p:cNvSpPr txBox="1"/>
            <p:nvPr/>
          </p:nvSpPr>
          <p:spPr>
            <a:xfrm>
              <a:off x="917730" y="2827825"/>
              <a:ext cx="169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Flow-Through</a:t>
              </a:r>
              <a:endParaRPr lang="en-IL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0A02-926F-4CE5-90EA-956A7DD604C8}"/>
              </a:ext>
            </a:extLst>
          </p:cNvPr>
          <p:cNvGrpSpPr/>
          <p:nvPr/>
        </p:nvGrpSpPr>
        <p:grpSpPr>
          <a:xfrm>
            <a:off x="7332955" y="2002470"/>
            <a:ext cx="3854388" cy="369332"/>
            <a:chOff x="7332955" y="2209632"/>
            <a:chExt cx="3854388" cy="36933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23AB7C-DAD4-489D-9EBD-F28F0D400F5E}"/>
                </a:ext>
              </a:extLst>
            </p:cNvPr>
            <p:cNvCxnSpPr>
              <a:cxnSpLocks/>
            </p:cNvCxnSpPr>
            <p:nvPr/>
          </p:nvCxnSpPr>
          <p:spPr>
            <a:xfrm>
              <a:off x="7332955" y="2550850"/>
              <a:ext cx="38543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1B0332-56FB-4DC6-A1C5-B31375FFB4B3}"/>
                </a:ext>
              </a:extLst>
            </p:cNvPr>
            <p:cNvSpPr txBox="1"/>
            <p:nvPr/>
          </p:nvSpPr>
          <p:spPr>
            <a:xfrm>
              <a:off x="7714694" y="2209632"/>
              <a:ext cx="169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Elution</a:t>
              </a:r>
              <a:endParaRPr lang="en-IL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8B84D-F689-42D3-9BC8-5C09D8F64344}"/>
              </a:ext>
            </a:extLst>
          </p:cNvPr>
          <p:cNvCxnSpPr>
            <a:cxnSpLocks/>
          </p:cNvCxnSpPr>
          <p:nvPr/>
        </p:nvCxnSpPr>
        <p:spPr>
          <a:xfrm flipV="1">
            <a:off x="8131947" y="3024814"/>
            <a:ext cx="0" cy="120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9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Chart&#10;&#10;Description automatically generated with medium confidence">
            <a:extLst>
              <a:ext uri="{FF2B5EF4-FFF2-40B4-BE49-F238E27FC236}">
                <a16:creationId xmlns:a16="http://schemas.microsoft.com/office/drawing/2014/main" id="{F3D66ABE-6B47-413B-A33E-D700B7E37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6" t="6181" r="9463" b="8188"/>
          <a:stretch/>
        </p:blipFill>
        <p:spPr>
          <a:xfrm>
            <a:off x="7212791" y="537224"/>
            <a:ext cx="4838342" cy="5434066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B4B4C5-5040-451A-9B3D-187F54C15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/>
          <a:stretch/>
        </p:blipFill>
        <p:spPr>
          <a:xfrm>
            <a:off x="0" y="1260367"/>
            <a:ext cx="6192280" cy="148195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79E24F-6D94-44DD-B6B6-48AFF80B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23446"/>
              </p:ext>
            </p:extLst>
          </p:nvPr>
        </p:nvGraphicFramePr>
        <p:xfrm>
          <a:off x="536071" y="3311082"/>
          <a:ext cx="3865494" cy="3091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355">
                  <a:extLst>
                    <a:ext uri="{9D8B030D-6E8A-4147-A177-3AD203B41FA5}">
                      <a16:colId xmlns:a16="http://schemas.microsoft.com/office/drawing/2014/main" val="1093678521"/>
                    </a:ext>
                  </a:extLst>
                </a:gridCol>
                <a:gridCol w="1278342">
                  <a:extLst>
                    <a:ext uri="{9D8B030D-6E8A-4147-A177-3AD203B41FA5}">
                      <a16:colId xmlns:a16="http://schemas.microsoft.com/office/drawing/2014/main" val="4255167141"/>
                    </a:ext>
                  </a:extLst>
                </a:gridCol>
                <a:gridCol w="1310797">
                  <a:extLst>
                    <a:ext uri="{9D8B030D-6E8A-4147-A177-3AD203B41FA5}">
                      <a16:colId xmlns:a16="http://schemas.microsoft.com/office/drawing/2014/main" val="90501265"/>
                    </a:ext>
                  </a:extLst>
                </a:gridCol>
              </a:tblGrid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Tube #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+mn-lt"/>
                        </a:rPr>
                        <a:t>ng/µl</a:t>
                      </a:r>
                      <a:endParaRPr lang="en-IL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260/280</a:t>
                      </a:r>
                      <a:endParaRPr lang="en-IL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352999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19.29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3.99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964516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41.13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2.87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50619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256.54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2.11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750865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164.14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2.20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94878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85.29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2.32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6980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57.91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2.58</a:t>
                      </a:r>
                      <a:endParaRPr lang="en-IL" sz="1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152786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50.22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2.38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5614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34.82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2.85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19697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35.00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2.63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190321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25.70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28600" algn="ctr" rtl="0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2.40</a:t>
                      </a:r>
                      <a:endParaRPr lang="en-IL" sz="12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2497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9FD8D-9D80-4FE4-9CF0-344D77D6640E}"/>
              </a:ext>
            </a:extLst>
          </p:cNvPr>
          <p:cNvSpPr txBox="1"/>
          <p:nvPr/>
        </p:nvSpPr>
        <p:spPr>
          <a:xfrm>
            <a:off x="710214" y="82047"/>
            <a:ext cx="10085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5.07.21 helper plasmid cleaning - </a:t>
            </a:r>
            <a:r>
              <a:rPr lang="en-US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DEAE Column 6</a:t>
            </a:r>
            <a:r>
              <a:rPr lang="el-GR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 μ </a:t>
            </a:r>
            <a:r>
              <a:rPr lang="en-US" sz="2400" u="sng" dirty="0"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m, 1ml bed-volume</a:t>
            </a:r>
            <a:endParaRPr lang="en-IL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E86D36-2BE7-4901-8488-5BA0F44BFFD4}"/>
              </a:ext>
            </a:extLst>
          </p:cNvPr>
          <p:cNvCxnSpPr>
            <a:cxnSpLocks/>
          </p:cNvCxnSpPr>
          <p:nvPr/>
        </p:nvCxnSpPr>
        <p:spPr>
          <a:xfrm flipV="1">
            <a:off x="5885895" y="538082"/>
            <a:ext cx="1859970" cy="775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FD994-25DF-4356-AEA4-703BBD9BEB2A}"/>
              </a:ext>
            </a:extLst>
          </p:cNvPr>
          <p:cNvCxnSpPr>
            <a:cxnSpLocks/>
          </p:cNvCxnSpPr>
          <p:nvPr/>
        </p:nvCxnSpPr>
        <p:spPr>
          <a:xfrm>
            <a:off x="5885895" y="2698812"/>
            <a:ext cx="1859970" cy="318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8110C0-3459-440A-AFCA-8D362D0ED91F}"/>
              </a:ext>
            </a:extLst>
          </p:cNvPr>
          <p:cNvCxnSpPr>
            <a:cxnSpLocks/>
          </p:cNvCxnSpPr>
          <p:nvPr/>
        </p:nvCxnSpPr>
        <p:spPr>
          <a:xfrm>
            <a:off x="8371321" y="4292353"/>
            <a:ext cx="0" cy="1619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5CFAEA-8549-4343-B021-E0050F6F8EFC}"/>
              </a:ext>
            </a:extLst>
          </p:cNvPr>
          <p:cNvSpPr txBox="1"/>
          <p:nvPr/>
        </p:nvSpPr>
        <p:spPr>
          <a:xfrm>
            <a:off x="3325547" y="2161130"/>
            <a:ext cx="58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</a:t>
            </a:r>
            <a:endParaRPr lang="en-IL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0077DB-CB9C-49DC-9E92-B8D57117FE2B}"/>
              </a:ext>
            </a:extLst>
          </p:cNvPr>
          <p:cNvCxnSpPr>
            <a:cxnSpLocks/>
          </p:cNvCxnSpPr>
          <p:nvPr/>
        </p:nvCxnSpPr>
        <p:spPr>
          <a:xfrm flipV="1">
            <a:off x="3096140" y="2407862"/>
            <a:ext cx="104400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824B87-1C3C-4EE4-AAC0-23BF0861F589}"/>
              </a:ext>
            </a:extLst>
          </p:cNvPr>
          <p:cNvCxnSpPr>
            <a:cxnSpLocks/>
          </p:cNvCxnSpPr>
          <p:nvPr/>
        </p:nvCxnSpPr>
        <p:spPr>
          <a:xfrm>
            <a:off x="287850" y="2407862"/>
            <a:ext cx="2774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B1492D3-6DBC-4309-9608-D900BAA11E77}"/>
              </a:ext>
            </a:extLst>
          </p:cNvPr>
          <p:cNvSpPr txBox="1"/>
          <p:nvPr/>
        </p:nvSpPr>
        <p:spPr>
          <a:xfrm>
            <a:off x="1139889" y="2167390"/>
            <a:ext cx="107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Flow-Through</a:t>
            </a:r>
            <a:endParaRPr lang="en-IL" sz="12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FB1125-3866-472E-A557-4F0E589F1BFD}"/>
              </a:ext>
            </a:extLst>
          </p:cNvPr>
          <p:cNvCxnSpPr>
            <a:cxnSpLocks/>
          </p:cNvCxnSpPr>
          <p:nvPr/>
        </p:nvCxnSpPr>
        <p:spPr>
          <a:xfrm>
            <a:off x="4190093" y="2407862"/>
            <a:ext cx="17491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62B8AE7-69F5-4F69-B801-728BCAB7361F}"/>
              </a:ext>
            </a:extLst>
          </p:cNvPr>
          <p:cNvSpPr txBox="1"/>
          <p:nvPr/>
        </p:nvSpPr>
        <p:spPr>
          <a:xfrm>
            <a:off x="5039739" y="2407862"/>
            <a:ext cx="65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Elution</a:t>
            </a:r>
            <a:endParaRPr lang="en-IL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E22158-F7FB-4813-91BB-0C52BFCE25E3}"/>
              </a:ext>
            </a:extLst>
          </p:cNvPr>
          <p:cNvSpPr txBox="1"/>
          <p:nvPr/>
        </p:nvSpPr>
        <p:spPr>
          <a:xfrm>
            <a:off x="429535" y="6389226"/>
            <a:ext cx="2899587" cy="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bold - test tubes collected</a:t>
            </a:r>
            <a:endParaRPr lang="en-IL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DA4166-09F2-41B6-90CD-5379534F83A4}"/>
              </a:ext>
            </a:extLst>
          </p:cNvPr>
          <p:cNvGrpSpPr/>
          <p:nvPr/>
        </p:nvGrpSpPr>
        <p:grpSpPr>
          <a:xfrm>
            <a:off x="7831408" y="4374217"/>
            <a:ext cx="580277" cy="1027766"/>
            <a:chOff x="4717062" y="4853866"/>
            <a:chExt cx="580277" cy="102776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95EB0E-2700-4ACF-9001-40D3E4287B4A}"/>
                </a:ext>
              </a:extLst>
            </p:cNvPr>
            <p:cNvSpPr txBox="1"/>
            <p:nvPr/>
          </p:nvSpPr>
          <p:spPr>
            <a:xfrm>
              <a:off x="4717062" y="4853866"/>
              <a:ext cx="5802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19.3</a:t>
              </a:r>
              <a:endParaRPr lang="en-IL" sz="16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A944DF-BB6B-44C5-A71D-9E208B979FF3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869632-F565-490E-B73E-8CE84CC8B57A}"/>
              </a:ext>
            </a:extLst>
          </p:cNvPr>
          <p:cNvGrpSpPr/>
          <p:nvPr/>
        </p:nvGrpSpPr>
        <p:grpSpPr>
          <a:xfrm>
            <a:off x="8037664" y="3346451"/>
            <a:ext cx="615085" cy="1027766"/>
            <a:chOff x="4717062" y="4853866"/>
            <a:chExt cx="615085" cy="102776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0933E7-5E14-4DCB-B2C3-30C7227DB7E4}"/>
                </a:ext>
              </a:extLst>
            </p:cNvPr>
            <p:cNvSpPr txBox="1"/>
            <p:nvPr/>
          </p:nvSpPr>
          <p:spPr>
            <a:xfrm>
              <a:off x="4717062" y="4853866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41.1</a:t>
              </a:r>
              <a:endParaRPr lang="en-IL" sz="16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A06F50-8301-4CF9-AB57-AC5F305C60F0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FE7347-B266-4D9B-8FAC-3F9E897ED7C6}"/>
              </a:ext>
            </a:extLst>
          </p:cNvPr>
          <p:cNvGrpSpPr/>
          <p:nvPr/>
        </p:nvGrpSpPr>
        <p:grpSpPr>
          <a:xfrm>
            <a:off x="8236024" y="642750"/>
            <a:ext cx="615085" cy="468494"/>
            <a:chOff x="4717062" y="4832600"/>
            <a:chExt cx="615085" cy="4684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7CA7AC-DF70-4814-AA95-56B21A3D87C9}"/>
                </a:ext>
              </a:extLst>
            </p:cNvPr>
            <p:cNvSpPr txBox="1"/>
            <p:nvPr/>
          </p:nvSpPr>
          <p:spPr>
            <a:xfrm>
              <a:off x="4717062" y="4832600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256</a:t>
              </a:r>
              <a:endParaRPr lang="en-IL" sz="16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CBCFEDA-0A91-4C63-A685-DA60846D7FB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27" y="5075457"/>
              <a:ext cx="0" cy="225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C3DC71-CF35-4842-8E2A-798934102819}"/>
              </a:ext>
            </a:extLst>
          </p:cNvPr>
          <p:cNvGrpSpPr/>
          <p:nvPr/>
        </p:nvGrpSpPr>
        <p:grpSpPr>
          <a:xfrm>
            <a:off x="8461747" y="1527906"/>
            <a:ext cx="615085" cy="1027766"/>
            <a:chOff x="4759594" y="4853866"/>
            <a:chExt cx="615085" cy="10277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A347AD-8A48-4F4D-8832-81DFA4C0206C}"/>
                </a:ext>
              </a:extLst>
            </p:cNvPr>
            <p:cNvSpPr txBox="1"/>
            <p:nvPr/>
          </p:nvSpPr>
          <p:spPr>
            <a:xfrm>
              <a:off x="4759594" y="4853866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164</a:t>
              </a:r>
              <a:endParaRPr lang="en-IL" sz="16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B75FA2E-40C1-4CC8-8767-8F155A32CBD5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17F748-A2B3-443F-A5E1-B3F67B220E00}"/>
              </a:ext>
            </a:extLst>
          </p:cNvPr>
          <p:cNvGrpSpPr/>
          <p:nvPr/>
        </p:nvGrpSpPr>
        <p:grpSpPr>
          <a:xfrm>
            <a:off x="8702830" y="3533654"/>
            <a:ext cx="615085" cy="987332"/>
            <a:chOff x="4741307" y="4894300"/>
            <a:chExt cx="615085" cy="987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F4FA43-48B0-4845-B80B-D6F8A1F24074}"/>
                </a:ext>
              </a:extLst>
            </p:cNvPr>
            <p:cNvSpPr txBox="1"/>
            <p:nvPr/>
          </p:nvSpPr>
          <p:spPr>
            <a:xfrm>
              <a:off x="4741307" y="4894300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85</a:t>
              </a:r>
              <a:endParaRPr lang="en-IL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BC182C-4EBF-4C21-942F-C0068F3F2222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613453-A560-4991-81C2-F3C4F56966D3}"/>
              </a:ext>
            </a:extLst>
          </p:cNvPr>
          <p:cNvGrpSpPr/>
          <p:nvPr/>
        </p:nvGrpSpPr>
        <p:grpSpPr>
          <a:xfrm>
            <a:off x="8871551" y="3817427"/>
            <a:ext cx="615085" cy="1027766"/>
            <a:chOff x="4717062" y="4853866"/>
            <a:chExt cx="615085" cy="102776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5A9D04-C00A-4A00-835D-1303FC612EA8}"/>
                </a:ext>
              </a:extLst>
            </p:cNvPr>
            <p:cNvSpPr txBox="1"/>
            <p:nvPr/>
          </p:nvSpPr>
          <p:spPr>
            <a:xfrm>
              <a:off x="4717062" y="4853866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57.9</a:t>
              </a:r>
              <a:endParaRPr lang="en-IL" sz="16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DC7F46-F45D-4668-B69D-DE2AAA6F1C94}"/>
                </a:ext>
              </a:extLst>
            </p:cNvPr>
            <p:cNvCxnSpPr/>
            <p:nvPr/>
          </p:nvCxnSpPr>
          <p:spPr>
            <a:xfrm>
              <a:off x="4941060" y="5192420"/>
              <a:ext cx="0" cy="68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34D080-0EC7-476F-A596-C6FE34E27A0B}"/>
              </a:ext>
            </a:extLst>
          </p:cNvPr>
          <p:cNvGrpSpPr/>
          <p:nvPr/>
        </p:nvGrpSpPr>
        <p:grpSpPr>
          <a:xfrm>
            <a:off x="9085735" y="4233280"/>
            <a:ext cx="615085" cy="764195"/>
            <a:chOff x="4700013" y="5117437"/>
            <a:chExt cx="615085" cy="76419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7EF306-21D5-4912-9197-DDB40EDC7D56}"/>
                </a:ext>
              </a:extLst>
            </p:cNvPr>
            <p:cNvSpPr txBox="1"/>
            <p:nvPr/>
          </p:nvSpPr>
          <p:spPr>
            <a:xfrm>
              <a:off x="4700013" y="5117437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50.2</a:t>
              </a:r>
              <a:endParaRPr lang="en-IL" sz="16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1A425CB-632F-4ACA-B2CE-F1A8905C26F3}"/>
                </a:ext>
              </a:extLst>
            </p:cNvPr>
            <p:cNvCxnSpPr>
              <a:cxnSpLocks/>
            </p:cNvCxnSpPr>
            <p:nvPr/>
          </p:nvCxnSpPr>
          <p:spPr>
            <a:xfrm>
              <a:off x="4919794" y="5480976"/>
              <a:ext cx="0" cy="40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D8B4A54-1B00-4524-8031-94BE5682BD71}"/>
              </a:ext>
            </a:extLst>
          </p:cNvPr>
          <p:cNvGrpSpPr/>
          <p:nvPr/>
        </p:nvGrpSpPr>
        <p:grpSpPr>
          <a:xfrm>
            <a:off x="9280850" y="4440837"/>
            <a:ext cx="615085" cy="721123"/>
            <a:chOff x="4673577" y="5160509"/>
            <a:chExt cx="615085" cy="7211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DDACBAF-FBA3-479E-A000-7352FAAE4D57}"/>
                </a:ext>
              </a:extLst>
            </p:cNvPr>
            <p:cNvSpPr txBox="1"/>
            <p:nvPr/>
          </p:nvSpPr>
          <p:spPr>
            <a:xfrm>
              <a:off x="4673577" y="5160509"/>
              <a:ext cx="6150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34.8</a:t>
              </a:r>
              <a:endParaRPr lang="en-IL" sz="16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784C38F-D6B2-423C-BF12-CF1EEB15757B}"/>
                </a:ext>
              </a:extLst>
            </p:cNvPr>
            <p:cNvCxnSpPr>
              <a:cxnSpLocks/>
            </p:cNvCxnSpPr>
            <p:nvPr/>
          </p:nvCxnSpPr>
          <p:spPr>
            <a:xfrm>
              <a:off x="4919794" y="5480976"/>
              <a:ext cx="0" cy="40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6C4869-E388-490C-914F-B0FB3BBB1C41}"/>
              </a:ext>
            </a:extLst>
          </p:cNvPr>
          <p:cNvGrpSpPr/>
          <p:nvPr/>
        </p:nvGrpSpPr>
        <p:grpSpPr>
          <a:xfrm>
            <a:off x="9523579" y="4614200"/>
            <a:ext cx="615085" cy="620368"/>
            <a:chOff x="4723380" y="5061680"/>
            <a:chExt cx="615085" cy="81995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9B1038-5257-4DD0-BEA6-9C5160ADF338}"/>
                </a:ext>
              </a:extLst>
            </p:cNvPr>
            <p:cNvSpPr txBox="1"/>
            <p:nvPr/>
          </p:nvSpPr>
          <p:spPr>
            <a:xfrm>
              <a:off x="4723380" y="5061680"/>
              <a:ext cx="615085" cy="44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35.0</a:t>
              </a:r>
              <a:endParaRPr lang="en-IL" sz="16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E267052-FB34-459B-B3DA-62BB93BB4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9794" y="5415247"/>
              <a:ext cx="7321" cy="466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442153-2555-417D-A92A-FF763BF23275}"/>
              </a:ext>
            </a:extLst>
          </p:cNvPr>
          <p:cNvCxnSpPr>
            <a:cxnSpLocks/>
          </p:cNvCxnSpPr>
          <p:nvPr/>
        </p:nvCxnSpPr>
        <p:spPr>
          <a:xfrm>
            <a:off x="9205694" y="5057377"/>
            <a:ext cx="0" cy="866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A226E21-17B2-4488-968B-6A2C85E8835A}"/>
              </a:ext>
            </a:extLst>
          </p:cNvPr>
          <p:cNvGrpSpPr/>
          <p:nvPr/>
        </p:nvGrpSpPr>
        <p:grpSpPr>
          <a:xfrm>
            <a:off x="9730574" y="4823076"/>
            <a:ext cx="615085" cy="484586"/>
            <a:chOff x="4697320" y="5241146"/>
            <a:chExt cx="615085" cy="64048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60B51B-720A-4B9D-9167-4D483419A0DF}"/>
                </a:ext>
              </a:extLst>
            </p:cNvPr>
            <p:cNvSpPr txBox="1"/>
            <p:nvPr/>
          </p:nvSpPr>
          <p:spPr>
            <a:xfrm>
              <a:off x="4697320" y="5241146"/>
              <a:ext cx="615085" cy="447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ffectLst/>
                </a:rPr>
                <a:t>25.7</a:t>
              </a:r>
              <a:endParaRPr lang="en-IL" sz="16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6F0AE2E-7CF8-4427-BD52-24409B8D862B}"/>
                </a:ext>
              </a:extLst>
            </p:cNvPr>
            <p:cNvCxnSpPr>
              <a:cxnSpLocks/>
            </p:cNvCxnSpPr>
            <p:nvPr/>
          </p:nvCxnSpPr>
          <p:spPr>
            <a:xfrm>
              <a:off x="4919794" y="5575300"/>
              <a:ext cx="1" cy="30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90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83F3E8AB-8322-4E8C-81BD-F6544312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94"/>
            <a:ext cx="8780016" cy="214931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A72D6AF-7811-4BA1-AFBA-A817B670C2A6}"/>
              </a:ext>
            </a:extLst>
          </p:cNvPr>
          <p:cNvGrpSpPr/>
          <p:nvPr/>
        </p:nvGrpSpPr>
        <p:grpSpPr>
          <a:xfrm>
            <a:off x="1523488" y="1675410"/>
            <a:ext cx="4575640" cy="296238"/>
            <a:chOff x="2115527" y="1851980"/>
            <a:chExt cx="6353770" cy="3771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DFC8C-9BAB-4DEC-90B9-3AF7580DDC3E}"/>
                </a:ext>
              </a:extLst>
            </p:cNvPr>
            <p:cNvSpPr txBox="1"/>
            <p:nvPr/>
          </p:nvSpPr>
          <p:spPr>
            <a:xfrm>
              <a:off x="3749094" y="1851980"/>
              <a:ext cx="279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Wash</a:t>
              </a:r>
              <a:endParaRPr lang="en-IL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5DAE22-FEAD-41D7-97F5-48C92ADFA5C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527" y="2229124"/>
              <a:ext cx="63537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C4F25-7D98-4BDC-803E-CE5436756A80}"/>
              </a:ext>
            </a:extLst>
          </p:cNvPr>
          <p:cNvGrpSpPr/>
          <p:nvPr/>
        </p:nvGrpSpPr>
        <p:grpSpPr>
          <a:xfrm>
            <a:off x="245075" y="1675411"/>
            <a:ext cx="1524992" cy="369333"/>
            <a:chOff x="370956" y="2777390"/>
            <a:chExt cx="3347261" cy="4702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CF5A37-4C90-4714-931F-BF4BDDD3E81A}"/>
                </a:ext>
              </a:extLst>
            </p:cNvPr>
            <p:cNvCxnSpPr/>
            <p:nvPr/>
          </p:nvCxnSpPr>
          <p:spPr>
            <a:xfrm>
              <a:off x="408373" y="3151573"/>
              <a:ext cx="2638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0C1340-E0ED-4B91-B59A-3D8E0BC34145}"/>
                </a:ext>
              </a:extLst>
            </p:cNvPr>
            <p:cNvSpPr txBox="1"/>
            <p:nvPr/>
          </p:nvSpPr>
          <p:spPr>
            <a:xfrm>
              <a:off x="370956" y="2777390"/>
              <a:ext cx="3347261" cy="4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Flow-Through</a:t>
              </a:r>
              <a:endParaRPr lang="en-IL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8E1F02-5109-4EF3-ACFF-7424C170E179}"/>
              </a:ext>
            </a:extLst>
          </p:cNvPr>
          <p:cNvGrpSpPr/>
          <p:nvPr/>
        </p:nvGrpSpPr>
        <p:grpSpPr>
          <a:xfrm>
            <a:off x="6158568" y="1701080"/>
            <a:ext cx="1842311" cy="369333"/>
            <a:chOff x="8551837" y="1902416"/>
            <a:chExt cx="2558248" cy="47020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23AB7C-DAD4-489D-9EBD-F28F0D400F5E}"/>
                </a:ext>
              </a:extLst>
            </p:cNvPr>
            <p:cNvCxnSpPr>
              <a:cxnSpLocks/>
            </p:cNvCxnSpPr>
            <p:nvPr/>
          </p:nvCxnSpPr>
          <p:spPr>
            <a:xfrm>
              <a:off x="8551837" y="2243634"/>
              <a:ext cx="25582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1B0332-56FB-4DC6-A1C5-B31375FFB4B3}"/>
                </a:ext>
              </a:extLst>
            </p:cNvPr>
            <p:cNvSpPr txBox="1"/>
            <p:nvPr/>
          </p:nvSpPr>
          <p:spPr>
            <a:xfrm>
              <a:off x="9085444" y="1902416"/>
              <a:ext cx="1308234" cy="4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Elution</a:t>
              </a:r>
              <a:endParaRPr lang="en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FD3F21-08F6-4546-9867-8459EE28EB98}"/>
              </a:ext>
            </a:extLst>
          </p:cNvPr>
          <p:cNvSpPr txBox="1"/>
          <p:nvPr/>
        </p:nvSpPr>
        <p:spPr>
          <a:xfrm>
            <a:off x="221942" y="4037688"/>
            <a:ext cx="1161199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Sample lost during reformulation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9ECAB-D883-42E7-815E-D1CAAC41F345}"/>
              </a:ext>
            </a:extLst>
          </p:cNvPr>
          <p:cNvSpPr txBox="1"/>
          <p:nvPr/>
        </p:nvSpPr>
        <p:spPr>
          <a:xfrm>
            <a:off x="1560250" y="66096"/>
            <a:ext cx="9071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5.07.21 helper plasmid cleaning - </a:t>
            </a:r>
            <a:r>
              <a:rPr lang="en-US" sz="2400" u="sng" dirty="0">
                <a:latin typeface="Calibri" panose="020F0502020204030204" pitchFamily="34" charset="0"/>
              </a:rPr>
              <a:t>C4 HLD Column </a:t>
            </a:r>
            <a:r>
              <a:rPr lang="el-GR" sz="2400" u="sng" dirty="0">
                <a:latin typeface="Calibri" panose="020F0502020204030204" pitchFamily="34" charset="0"/>
              </a:rPr>
              <a:t>2μ</a:t>
            </a:r>
            <a:r>
              <a:rPr lang="en-US" sz="2400" u="sng" dirty="0">
                <a:latin typeface="Calibri" panose="020F0502020204030204" pitchFamily="34" charset="0"/>
              </a:rPr>
              <a:t>m, 8ml bed-volume</a:t>
            </a:r>
            <a:endParaRPr lang="en-IL" sz="2400" u="sng" dirty="0">
              <a:latin typeface="Calibri" panose="020F0502020204030204" pitchFamily="34" charset="0"/>
            </a:endParaRPr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32735659-BF21-4EE6-8864-2C6946454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5" r="20025"/>
          <a:stretch/>
        </p:blipFill>
        <p:spPr>
          <a:xfrm>
            <a:off x="9314981" y="527760"/>
            <a:ext cx="2164929" cy="49389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6D94F4-70FE-462C-9FE0-2F1E9525EFD9}"/>
              </a:ext>
            </a:extLst>
          </p:cNvPr>
          <p:cNvCxnSpPr/>
          <p:nvPr/>
        </p:nvCxnSpPr>
        <p:spPr>
          <a:xfrm flipV="1">
            <a:off x="6158568" y="821674"/>
            <a:ext cx="3278395" cy="35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B1F32-C0CD-47BA-993E-8EE1B8CF1899}"/>
              </a:ext>
            </a:extLst>
          </p:cNvPr>
          <p:cNvCxnSpPr/>
          <p:nvPr/>
        </p:nvCxnSpPr>
        <p:spPr>
          <a:xfrm>
            <a:off x="6158568" y="2970986"/>
            <a:ext cx="3305028" cy="205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B9B171-0999-4826-A74B-21C59B34B1F4}"/>
              </a:ext>
            </a:extLst>
          </p:cNvPr>
          <p:cNvCxnSpPr/>
          <p:nvPr/>
        </p:nvCxnSpPr>
        <p:spPr>
          <a:xfrm flipV="1">
            <a:off x="9978501" y="4543980"/>
            <a:ext cx="0" cy="4807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A8F41B-C9F6-442E-84B7-70CF5649C5E2}"/>
              </a:ext>
            </a:extLst>
          </p:cNvPr>
          <p:cNvCxnSpPr>
            <a:cxnSpLocks/>
          </p:cNvCxnSpPr>
          <p:nvPr/>
        </p:nvCxnSpPr>
        <p:spPr>
          <a:xfrm flipV="1">
            <a:off x="10228555" y="3178206"/>
            <a:ext cx="0" cy="18465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F8CA62-7433-400D-991C-1EA5163B90FD}"/>
              </a:ext>
            </a:extLst>
          </p:cNvPr>
          <p:cNvSpPr txBox="1"/>
          <p:nvPr/>
        </p:nvSpPr>
        <p:spPr>
          <a:xfrm>
            <a:off x="9664369" y="5207887"/>
            <a:ext cx="146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97.6 </a:t>
            </a:r>
            <a:r>
              <a:rPr lang="en-US" dirty="0"/>
              <a:t>ng/ul</a:t>
            </a:r>
          </a:p>
          <a:p>
            <a:r>
              <a:rPr lang="en-US" dirty="0"/>
              <a:t>Total: 0.3 mg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28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285</Words>
  <Application>Microsoft Office PowerPoint</Application>
  <PresentationFormat>Widescreen</PresentationFormat>
  <Paragraphs>149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proxima-nova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Maayan Eitan-Wexler</dc:creator>
  <cp:lastModifiedBy>Ofir Weinshtein</cp:lastModifiedBy>
  <cp:revision>2</cp:revision>
  <dcterms:created xsi:type="dcterms:W3CDTF">2021-06-23T10:05:29Z</dcterms:created>
  <dcterms:modified xsi:type="dcterms:W3CDTF">2021-07-07T10:13:25Z</dcterms:modified>
</cp:coreProperties>
</file>