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82" r:id="rId2"/>
    <p:sldId id="283" r:id="rId3"/>
    <p:sldId id="285" r:id="rId4"/>
    <p:sldId id="284" r:id="rId5"/>
    <p:sldId id="286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DA0A2-C406-41ED-A943-93180CA0F1E5}" v="9" dt="2021-08-10T09:21:24.705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zhak Elhive" userId="34a71d26-5c6b-48c5-abb5-9bc049b4a2f3" providerId="ADAL" clId="{70DDA0A2-C406-41ED-A943-93180CA0F1E5}"/>
    <pc:docChg chg="undo custSel addSld modSld sldOrd">
      <pc:chgData name="Itzhak Elhive" userId="34a71d26-5c6b-48c5-abb5-9bc049b4a2f3" providerId="ADAL" clId="{70DDA0A2-C406-41ED-A943-93180CA0F1E5}" dt="2021-08-10T09:27:03.053" v="1365" actId="1076"/>
      <pc:docMkLst>
        <pc:docMk/>
      </pc:docMkLst>
      <pc:sldChg chg="modSp mod">
        <pc:chgData name="Itzhak Elhive" userId="34a71d26-5c6b-48c5-abb5-9bc049b4a2f3" providerId="ADAL" clId="{70DDA0A2-C406-41ED-A943-93180CA0F1E5}" dt="2021-08-10T08:38:26.210" v="141" actId="20577"/>
        <pc:sldMkLst>
          <pc:docMk/>
          <pc:sldMk cId="3371212398" sldId="282"/>
        </pc:sldMkLst>
        <pc:spChg chg="mod">
          <ac:chgData name="Itzhak Elhive" userId="34a71d26-5c6b-48c5-abb5-9bc049b4a2f3" providerId="ADAL" clId="{70DDA0A2-C406-41ED-A943-93180CA0F1E5}" dt="2021-08-10T08:38:26.210" v="141" actId="20577"/>
          <ac:spMkLst>
            <pc:docMk/>
            <pc:sldMk cId="3371212398" sldId="282"/>
            <ac:spMk id="2" creationId="{558073F9-8B66-49FA-A219-08DA4E6D09B8}"/>
          </ac:spMkLst>
        </pc:spChg>
      </pc:sldChg>
      <pc:sldChg chg="addSp modSp mod">
        <pc:chgData name="Itzhak Elhive" userId="34a71d26-5c6b-48c5-abb5-9bc049b4a2f3" providerId="ADAL" clId="{70DDA0A2-C406-41ED-A943-93180CA0F1E5}" dt="2021-08-10T09:10:53.724" v="959" actId="1076"/>
        <pc:sldMkLst>
          <pc:docMk/>
          <pc:sldMk cId="4144285426" sldId="284"/>
        </pc:sldMkLst>
        <pc:spChg chg="add mod">
          <ac:chgData name="Itzhak Elhive" userId="34a71d26-5c6b-48c5-abb5-9bc049b4a2f3" providerId="ADAL" clId="{70DDA0A2-C406-41ED-A943-93180CA0F1E5}" dt="2021-08-10T08:36:19.184" v="55" actId="208"/>
          <ac:spMkLst>
            <pc:docMk/>
            <pc:sldMk cId="4144285426" sldId="284"/>
            <ac:spMk id="3" creationId="{CC2958A6-7093-4623-882F-C32BC25D3CF4}"/>
          </ac:spMkLst>
        </pc:spChg>
        <pc:spChg chg="add mod">
          <ac:chgData name="Itzhak Elhive" userId="34a71d26-5c6b-48c5-abb5-9bc049b4a2f3" providerId="ADAL" clId="{70DDA0A2-C406-41ED-A943-93180CA0F1E5}" dt="2021-08-10T08:36:36.704" v="61" actId="20577"/>
          <ac:spMkLst>
            <pc:docMk/>
            <pc:sldMk cId="4144285426" sldId="284"/>
            <ac:spMk id="8" creationId="{1665005D-93EF-41AE-9DDB-9FE41C408E28}"/>
          </ac:spMkLst>
        </pc:spChg>
        <pc:spChg chg="mod">
          <ac:chgData name="Itzhak Elhive" userId="34a71d26-5c6b-48c5-abb5-9bc049b4a2f3" providerId="ADAL" clId="{70DDA0A2-C406-41ED-A943-93180CA0F1E5}" dt="2021-08-10T09:10:53.724" v="959" actId="1076"/>
          <ac:spMkLst>
            <pc:docMk/>
            <pc:sldMk cId="4144285426" sldId="284"/>
            <ac:spMk id="10" creationId="{E3A6FF09-477D-46E7-8C10-E8E484DBE188}"/>
          </ac:spMkLst>
        </pc:spChg>
        <pc:picChg chg="add mod">
          <ac:chgData name="Itzhak Elhive" userId="34a71d26-5c6b-48c5-abb5-9bc049b4a2f3" providerId="ADAL" clId="{70DDA0A2-C406-41ED-A943-93180CA0F1E5}" dt="2021-08-10T08:36:26.062" v="56" actId="1076"/>
          <ac:picMkLst>
            <pc:docMk/>
            <pc:sldMk cId="4144285426" sldId="284"/>
            <ac:picMk id="2" creationId="{C1B95649-14F6-43E8-8ACE-90E09303CFBF}"/>
          </ac:picMkLst>
        </pc:picChg>
        <pc:picChg chg="mod">
          <ac:chgData name="Itzhak Elhive" userId="34a71d26-5c6b-48c5-abb5-9bc049b4a2f3" providerId="ADAL" clId="{70DDA0A2-C406-41ED-A943-93180CA0F1E5}" dt="2021-08-10T08:35:25.498" v="53" actId="1076"/>
          <ac:picMkLst>
            <pc:docMk/>
            <pc:sldMk cId="4144285426" sldId="284"/>
            <ac:picMk id="9" creationId="{4E43DB51-E1CF-419F-B7F3-E983C744A59C}"/>
          </ac:picMkLst>
        </pc:picChg>
      </pc:sldChg>
      <pc:sldChg chg="addSp delSp modSp add mod ord">
        <pc:chgData name="Itzhak Elhive" userId="34a71d26-5c6b-48c5-abb5-9bc049b4a2f3" providerId="ADAL" clId="{70DDA0A2-C406-41ED-A943-93180CA0F1E5}" dt="2021-08-10T09:10:09.524" v="907" actId="2711"/>
        <pc:sldMkLst>
          <pc:docMk/>
          <pc:sldMk cId="324163215" sldId="285"/>
        </pc:sldMkLst>
        <pc:spChg chg="mod">
          <ac:chgData name="Itzhak Elhive" userId="34a71d26-5c6b-48c5-abb5-9bc049b4a2f3" providerId="ADAL" clId="{70DDA0A2-C406-41ED-A943-93180CA0F1E5}" dt="2021-08-10T08:39:46.532" v="181" actId="20577"/>
          <ac:spMkLst>
            <pc:docMk/>
            <pc:sldMk cId="324163215" sldId="285"/>
            <ac:spMk id="6" creationId="{EDCE5A5A-2111-4747-B735-71DFF9C9AA9C}"/>
          </ac:spMkLst>
        </pc:spChg>
        <pc:spChg chg="add mod">
          <ac:chgData name="Itzhak Elhive" userId="34a71d26-5c6b-48c5-abb5-9bc049b4a2f3" providerId="ADAL" clId="{70DDA0A2-C406-41ED-A943-93180CA0F1E5}" dt="2021-08-10T09:10:09.524" v="907" actId="2711"/>
          <ac:spMkLst>
            <pc:docMk/>
            <pc:sldMk cId="324163215" sldId="285"/>
            <ac:spMk id="7" creationId="{8D43CC03-FFC2-40BB-AB2A-BEF2FF71227B}"/>
          </ac:spMkLst>
        </pc:spChg>
        <pc:spChg chg="add del mod">
          <ac:chgData name="Itzhak Elhive" userId="34a71d26-5c6b-48c5-abb5-9bc049b4a2f3" providerId="ADAL" clId="{70DDA0A2-C406-41ED-A943-93180CA0F1E5}" dt="2021-08-10T08:56:57.298" v="410" actId="1076"/>
          <ac:spMkLst>
            <pc:docMk/>
            <pc:sldMk cId="324163215" sldId="285"/>
            <ac:spMk id="8" creationId="{C819E8C2-B861-4ABE-B94D-B14C6DCF58D5}"/>
          </ac:spMkLst>
        </pc:spChg>
        <pc:spChg chg="del">
          <ac:chgData name="Itzhak Elhive" userId="34a71d26-5c6b-48c5-abb5-9bc049b4a2f3" providerId="ADAL" clId="{70DDA0A2-C406-41ED-A943-93180CA0F1E5}" dt="2021-08-10T08:36:56.756" v="62" actId="478"/>
          <ac:spMkLst>
            <pc:docMk/>
            <pc:sldMk cId="324163215" sldId="285"/>
            <ac:spMk id="10" creationId="{E3A6FF09-477D-46E7-8C10-E8E484DBE188}"/>
          </ac:spMkLst>
        </pc:spChg>
        <pc:spChg chg="add mod">
          <ac:chgData name="Itzhak Elhive" userId="34a71d26-5c6b-48c5-abb5-9bc049b4a2f3" providerId="ADAL" clId="{70DDA0A2-C406-41ED-A943-93180CA0F1E5}" dt="2021-08-10T09:03:01.720" v="425" actId="20577"/>
          <ac:spMkLst>
            <pc:docMk/>
            <pc:sldMk cId="324163215" sldId="285"/>
            <ac:spMk id="11" creationId="{5E92A28D-C5A6-4AC7-B864-479675C99A0D}"/>
          </ac:spMkLst>
        </pc:spChg>
        <pc:picChg chg="add del mod">
          <ac:chgData name="Itzhak Elhive" userId="34a71d26-5c6b-48c5-abb5-9bc049b4a2f3" providerId="ADAL" clId="{70DDA0A2-C406-41ED-A943-93180CA0F1E5}" dt="2021-08-10T08:33:37.068" v="8" actId="21"/>
          <ac:picMkLst>
            <pc:docMk/>
            <pc:sldMk cId="324163215" sldId="285"/>
            <ac:picMk id="3" creationId="{204FC879-4CEB-461E-B8E9-ED96A9D84AFA}"/>
          </ac:picMkLst>
        </pc:picChg>
        <pc:picChg chg="add mod">
          <ac:chgData name="Itzhak Elhive" userId="34a71d26-5c6b-48c5-abb5-9bc049b4a2f3" providerId="ADAL" clId="{70DDA0A2-C406-41ED-A943-93180CA0F1E5}" dt="2021-08-10T08:51:47.128" v="188" actId="1076"/>
          <ac:picMkLst>
            <pc:docMk/>
            <pc:sldMk cId="324163215" sldId="285"/>
            <ac:picMk id="4" creationId="{616E2794-D02F-4BFB-989D-F4CC151EEC7E}"/>
          </ac:picMkLst>
        </pc:picChg>
        <pc:picChg chg="del">
          <ac:chgData name="Itzhak Elhive" userId="34a71d26-5c6b-48c5-abb5-9bc049b4a2f3" providerId="ADAL" clId="{70DDA0A2-C406-41ED-A943-93180CA0F1E5}" dt="2021-08-10T08:29:53.828" v="1" actId="478"/>
          <ac:picMkLst>
            <pc:docMk/>
            <pc:sldMk cId="324163215" sldId="285"/>
            <ac:picMk id="9" creationId="{4E43DB51-E1CF-419F-B7F3-E983C744A59C}"/>
          </ac:picMkLst>
        </pc:picChg>
      </pc:sldChg>
      <pc:sldChg chg="addSp delSp modSp add mod">
        <pc:chgData name="Itzhak Elhive" userId="34a71d26-5c6b-48c5-abb5-9bc049b4a2f3" providerId="ADAL" clId="{70DDA0A2-C406-41ED-A943-93180CA0F1E5}" dt="2021-08-10T09:27:03.053" v="1365" actId="1076"/>
        <pc:sldMkLst>
          <pc:docMk/>
          <pc:sldMk cId="2578200797" sldId="286"/>
        </pc:sldMkLst>
        <pc:spChg chg="del">
          <ac:chgData name="Itzhak Elhive" userId="34a71d26-5c6b-48c5-abb5-9bc049b4a2f3" providerId="ADAL" clId="{70DDA0A2-C406-41ED-A943-93180CA0F1E5}" dt="2021-08-10T09:13:44.904" v="964" actId="478"/>
          <ac:spMkLst>
            <pc:docMk/>
            <pc:sldMk cId="2578200797" sldId="286"/>
            <ac:spMk id="3" creationId="{CC2958A6-7093-4623-882F-C32BC25D3CF4}"/>
          </ac:spMkLst>
        </pc:spChg>
        <pc:spChg chg="mod">
          <ac:chgData name="Itzhak Elhive" userId="34a71d26-5c6b-48c5-abb5-9bc049b4a2f3" providerId="ADAL" clId="{70DDA0A2-C406-41ED-A943-93180CA0F1E5}" dt="2021-08-10T09:14:18.056" v="991" actId="20577"/>
          <ac:spMkLst>
            <pc:docMk/>
            <pc:sldMk cId="2578200797" sldId="286"/>
            <ac:spMk id="6" creationId="{EDCE5A5A-2111-4747-B735-71DFF9C9AA9C}"/>
          </ac:spMkLst>
        </pc:spChg>
        <pc:spChg chg="del">
          <ac:chgData name="Itzhak Elhive" userId="34a71d26-5c6b-48c5-abb5-9bc049b4a2f3" providerId="ADAL" clId="{70DDA0A2-C406-41ED-A943-93180CA0F1E5}" dt="2021-08-10T09:13:42.912" v="963" actId="478"/>
          <ac:spMkLst>
            <pc:docMk/>
            <pc:sldMk cId="2578200797" sldId="286"/>
            <ac:spMk id="8" creationId="{1665005D-93EF-41AE-9DDB-9FE41C408E28}"/>
          </ac:spMkLst>
        </pc:spChg>
        <pc:spChg chg="del">
          <ac:chgData name="Itzhak Elhive" userId="34a71d26-5c6b-48c5-abb5-9bc049b4a2f3" providerId="ADAL" clId="{70DDA0A2-C406-41ED-A943-93180CA0F1E5}" dt="2021-08-10T09:13:47.593" v="965" actId="478"/>
          <ac:spMkLst>
            <pc:docMk/>
            <pc:sldMk cId="2578200797" sldId="286"/>
            <ac:spMk id="10" creationId="{E3A6FF09-477D-46E7-8C10-E8E484DBE188}"/>
          </ac:spMkLst>
        </pc:spChg>
        <pc:spChg chg="add del mod">
          <ac:chgData name="Itzhak Elhive" userId="34a71d26-5c6b-48c5-abb5-9bc049b4a2f3" providerId="ADAL" clId="{70DDA0A2-C406-41ED-A943-93180CA0F1E5}" dt="2021-08-10T09:16:07.348" v="1000" actId="478"/>
          <ac:spMkLst>
            <pc:docMk/>
            <pc:sldMk cId="2578200797" sldId="286"/>
            <ac:spMk id="11" creationId="{9A97CE6E-4B01-48AA-9AE4-99408331128C}"/>
          </ac:spMkLst>
        </pc:spChg>
        <pc:spChg chg="add mod">
          <ac:chgData name="Itzhak Elhive" userId="34a71d26-5c6b-48c5-abb5-9bc049b4a2f3" providerId="ADAL" clId="{70DDA0A2-C406-41ED-A943-93180CA0F1E5}" dt="2021-08-10T09:26:32.708" v="1354" actId="1076"/>
          <ac:spMkLst>
            <pc:docMk/>
            <pc:sldMk cId="2578200797" sldId="286"/>
            <ac:spMk id="22" creationId="{9AD4A5C3-4B8F-4404-BC8A-15CE7EC8E2AC}"/>
          </ac:spMkLst>
        </pc:spChg>
        <pc:picChg chg="del">
          <ac:chgData name="Itzhak Elhive" userId="34a71d26-5c6b-48c5-abb5-9bc049b4a2f3" providerId="ADAL" clId="{70DDA0A2-C406-41ED-A943-93180CA0F1E5}" dt="2021-08-10T09:13:42.131" v="962" actId="478"/>
          <ac:picMkLst>
            <pc:docMk/>
            <pc:sldMk cId="2578200797" sldId="286"/>
            <ac:picMk id="2" creationId="{C1B95649-14F6-43E8-8ACE-90E09303CFBF}"/>
          </ac:picMkLst>
        </pc:picChg>
        <pc:picChg chg="add mod">
          <ac:chgData name="Itzhak Elhive" userId="34a71d26-5c6b-48c5-abb5-9bc049b4a2f3" providerId="ADAL" clId="{70DDA0A2-C406-41ED-A943-93180CA0F1E5}" dt="2021-08-10T09:14:34.196" v="998" actId="1076"/>
          <ac:picMkLst>
            <pc:docMk/>
            <pc:sldMk cId="2578200797" sldId="286"/>
            <ac:picMk id="7" creationId="{0564BC35-939B-4DD6-9629-4705EC8DCF45}"/>
          </ac:picMkLst>
        </pc:picChg>
        <pc:picChg chg="del">
          <ac:chgData name="Itzhak Elhive" userId="34a71d26-5c6b-48c5-abb5-9bc049b4a2f3" providerId="ADAL" clId="{70DDA0A2-C406-41ED-A943-93180CA0F1E5}" dt="2021-08-10T09:13:41.472" v="961" actId="478"/>
          <ac:picMkLst>
            <pc:docMk/>
            <pc:sldMk cId="2578200797" sldId="286"/>
            <ac:picMk id="9" creationId="{4E43DB51-E1CF-419F-B7F3-E983C744A59C}"/>
          </ac:picMkLst>
        </pc:picChg>
        <pc:picChg chg="add del mod">
          <ac:chgData name="Itzhak Elhive" userId="34a71d26-5c6b-48c5-abb5-9bc049b4a2f3" providerId="ADAL" clId="{70DDA0A2-C406-41ED-A943-93180CA0F1E5}" dt="2021-08-10T09:20:13.088" v="1026" actId="478"/>
          <ac:picMkLst>
            <pc:docMk/>
            <pc:sldMk cId="2578200797" sldId="286"/>
            <ac:picMk id="13" creationId="{5E740200-0E4B-4E95-8BA2-44141F651C94}"/>
          </ac:picMkLst>
        </pc:picChg>
        <pc:picChg chg="add del mod">
          <ac:chgData name="Itzhak Elhive" userId="34a71d26-5c6b-48c5-abb5-9bc049b4a2f3" providerId="ADAL" clId="{70DDA0A2-C406-41ED-A943-93180CA0F1E5}" dt="2021-08-10T09:17:50.389" v="1021" actId="478"/>
          <ac:picMkLst>
            <pc:docMk/>
            <pc:sldMk cId="2578200797" sldId="286"/>
            <ac:picMk id="15" creationId="{4CF98A1E-7578-4C18-AFAE-8CFA2E261A41}"/>
          </ac:picMkLst>
        </pc:picChg>
        <pc:picChg chg="add del mod">
          <ac:chgData name="Itzhak Elhive" userId="34a71d26-5c6b-48c5-abb5-9bc049b4a2f3" providerId="ADAL" clId="{70DDA0A2-C406-41ED-A943-93180CA0F1E5}" dt="2021-08-10T09:19:32.456" v="1025" actId="478"/>
          <ac:picMkLst>
            <pc:docMk/>
            <pc:sldMk cId="2578200797" sldId="286"/>
            <ac:picMk id="17" creationId="{2055CFB8-85F7-47FB-ACF5-918415918B8E}"/>
          </ac:picMkLst>
        </pc:picChg>
        <pc:picChg chg="add mod">
          <ac:chgData name="Itzhak Elhive" userId="34a71d26-5c6b-48c5-abb5-9bc049b4a2f3" providerId="ADAL" clId="{70DDA0A2-C406-41ED-A943-93180CA0F1E5}" dt="2021-08-10T09:27:03.053" v="1365" actId="1076"/>
          <ac:picMkLst>
            <pc:docMk/>
            <pc:sldMk cId="2578200797" sldId="286"/>
            <ac:picMk id="19" creationId="{C1556EF4-8575-452E-A116-850A0A92BB57}"/>
          </ac:picMkLst>
        </pc:picChg>
        <pc:picChg chg="add mod">
          <ac:chgData name="Itzhak Elhive" userId="34a71d26-5c6b-48c5-abb5-9bc049b4a2f3" providerId="ADAL" clId="{70DDA0A2-C406-41ED-A943-93180CA0F1E5}" dt="2021-08-10T09:27:01.952" v="1364" actId="1076"/>
          <ac:picMkLst>
            <pc:docMk/>
            <pc:sldMk cId="2578200797" sldId="286"/>
            <ac:picMk id="21" creationId="{4153CA9F-31B7-45D8-8748-5B0DBD8ED943}"/>
          </ac:picMkLst>
        </pc:picChg>
      </pc:sldChg>
    </pc:docChg>
  </pc:docChgLst>
  <pc:docChgLst>
    <pc:chgData name="Itzhak Elhive" userId="34a71d26-5c6b-48c5-abb5-9bc049b4a2f3" providerId="ADAL" clId="{68FFDE8C-8CD9-4808-BD0F-3BFC9AE2D11E}"/>
    <pc:docChg chg="custSel addSld delSld modSld">
      <pc:chgData name="Itzhak Elhive" userId="34a71d26-5c6b-48c5-abb5-9bc049b4a2f3" providerId="ADAL" clId="{68FFDE8C-8CD9-4808-BD0F-3BFC9AE2D11E}" dt="2021-07-27T08:59:34.208" v="676" actId="20577"/>
      <pc:docMkLst>
        <pc:docMk/>
      </pc:docMkLst>
      <pc:sldChg chg="del">
        <pc:chgData name="Itzhak Elhive" userId="34a71d26-5c6b-48c5-abb5-9bc049b4a2f3" providerId="ADAL" clId="{68FFDE8C-8CD9-4808-BD0F-3BFC9AE2D11E}" dt="2021-07-20T08:16:53.712" v="0" actId="47"/>
        <pc:sldMkLst>
          <pc:docMk/>
          <pc:sldMk cId="1846968435" sldId="275"/>
        </pc:sldMkLst>
      </pc:sldChg>
      <pc:sldChg chg="del">
        <pc:chgData name="Itzhak Elhive" userId="34a71d26-5c6b-48c5-abb5-9bc049b4a2f3" providerId="ADAL" clId="{68FFDE8C-8CD9-4808-BD0F-3BFC9AE2D11E}" dt="2021-07-20T08:16:54.115" v="1" actId="47"/>
        <pc:sldMkLst>
          <pc:docMk/>
          <pc:sldMk cId="2276769766" sldId="276"/>
        </pc:sldMkLst>
      </pc:sldChg>
      <pc:sldChg chg="del">
        <pc:chgData name="Itzhak Elhive" userId="34a71d26-5c6b-48c5-abb5-9bc049b4a2f3" providerId="ADAL" clId="{68FFDE8C-8CD9-4808-BD0F-3BFC9AE2D11E}" dt="2021-07-20T08:16:54.411" v="2" actId="47"/>
        <pc:sldMkLst>
          <pc:docMk/>
          <pc:sldMk cId="1991480755" sldId="277"/>
        </pc:sldMkLst>
      </pc:sldChg>
      <pc:sldChg chg="del">
        <pc:chgData name="Itzhak Elhive" userId="34a71d26-5c6b-48c5-abb5-9bc049b4a2f3" providerId="ADAL" clId="{68FFDE8C-8CD9-4808-BD0F-3BFC9AE2D11E}" dt="2021-07-20T08:16:54.654" v="3" actId="47"/>
        <pc:sldMkLst>
          <pc:docMk/>
          <pc:sldMk cId="4202425028" sldId="278"/>
        </pc:sldMkLst>
      </pc:sldChg>
      <pc:sldChg chg="del">
        <pc:chgData name="Itzhak Elhive" userId="34a71d26-5c6b-48c5-abb5-9bc049b4a2f3" providerId="ADAL" clId="{68FFDE8C-8CD9-4808-BD0F-3BFC9AE2D11E}" dt="2021-07-20T08:16:54.871" v="4" actId="47"/>
        <pc:sldMkLst>
          <pc:docMk/>
          <pc:sldMk cId="4189685489" sldId="279"/>
        </pc:sldMkLst>
      </pc:sldChg>
      <pc:sldChg chg="del">
        <pc:chgData name="Itzhak Elhive" userId="34a71d26-5c6b-48c5-abb5-9bc049b4a2f3" providerId="ADAL" clId="{68FFDE8C-8CD9-4808-BD0F-3BFC9AE2D11E}" dt="2021-07-20T08:16:55.135" v="5" actId="47"/>
        <pc:sldMkLst>
          <pc:docMk/>
          <pc:sldMk cId="610105540" sldId="280"/>
        </pc:sldMkLst>
      </pc:sldChg>
      <pc:sldChg chg="del">
        <pc:chgData name="Itzhak Elhive" userId="34a71d26-5c6b-48c5-abb5-9bc049b4a2f3" providerId="ADAL" clId="{68FFDE8C-8CD9-4808-BD0F-3BFC9AE2D11E}" dt="2021-07-20T08:16:56.202" v="6" actId="47"/>
        <pc:sldMkLst>
          <pc:docMk/>
          <pc:sldMk cId="1014133797" sldId="281"/>
        </pc:sldMkLst>
      </pc:sldChg>
      <pc:sldChg chg="addSp delSp modSp mod">
        <pc:chgData name="Itzhak Elhive" userId="34a71d26-5c6b-48c5-abb5-9bc049b4a2f3" providerId="ADAL" clId="{68FFDE8C-8CD9-4808-BD0F-3BFC9AE2D11E}" dt="2021-07-27T08:59:34.208" v="676" actId="20577"/>
        <pc:sldMkLst>
          <pc:docMk/>
          <pc:sldMk cId="3371212398" sldId="282"/>
        </pc:sldMkLst>
        <pc:spChg chg="add mod">
          <ac:chgData name="Itzhak Elhive" userId="34a71d26-5c6b-48c5-abb5-9bc049b4a2f3" providerId="ADAL" clId="{68FFDE8C-8CD9-4808-BD0F-3BFC9AE2D11E}" dt="2021-07-27T08:59:34.208" v="676" actId="20577"/>
          <ac:spMkLst>
            <pc:docMk/>
            <pc:sldMk cId="3371212398" sldId="282"/>
            <ac:spMk id="2" creationId="{558073F9-8B66-49FA-A219-08DA4E6D09B8}"/>
          </ac:spMkLst>
        </pc:spChg>
        <pc:spChg chg="mod">
          <ac:chgData name="Itzhak Elhive" userId="34a71d26-5c6b-48c5-abb5-9bc049b4a2f3" providerId="ADAL" clId="{68FFDE8C-8CD9-4808-BD0F-3BFC9AE2D11E}" dt="2021-07-20T08:17:11.573" v="22" actId="20577"/>
          <ac:spMkLst>
            <pc:docMk/>
            <pc:sldMk cId="3371212398" sldId="282"/>
            <ac:spMk id="6" creationId="{EDCE5A5A-2111-4747-B735-71DFF9C9AA9C}"/>
          </ac:spMkLst>
        </pc:spChg>
        <pc:spChg chg="del">
          <ac:chgData name="Itzhak Elhive" userId="34a71d26-5c6b-48c5-abb5-9bc049b4a2f3" providerId="ADAL" clId="{68FFDE8C-8CD9-4808-BD0F-3BFC9AE2D11E}" dt="2021-07-20T08:17:14.633" v="23" actId="478"/>
          <ac:spMkLst>
            <pc:docMk/>
            <pc:sldMk cId="3371212398" sldId="282"/>
            <ac:spMk id="11" creationId="{9995C437-D9A5-4326-9430-981AA95D0DE6}"/>
          </ac:spMkLst>
        </pc:spChg>
        <pc:picChg chg="del">
          <ac:chgData name="Itzhak Elhive" userId="34a71d26-5c6b-48c5-abb5-9bc049b4a2f3" providerId="ADAL" clId="{68FFDE8C-8CD9-4808-BD0F-3BFC9AE2D11E}" dt="2021-07-20T08:17:15.513" v="24" actId="478"/>
          <ac:picMkLst>
            <pc:docMk/>
            <pc:sldMk cId="3371212398" sldId="282"/>
            <ac:picMk id="4" creationId="{229D56D3-8D6A-437E-8009-D7DDEC78EC6D}"/>
          </ac:picMkLst>
        </pc:picChg>
        <pc:picChg chg="del">
          <ac:chgData name="Itzhak Elhive" userId="34a71d26-5c6b-48c5-abb5-9bc049b4a2f3" providerId="ADAL" clId="{68FFDE8C-8CD9-4808-BD0F-3BFC9AE2D11E}" dt="2021-07-20T08:17:16.236" v="25" actId="478"/>
          <ac:picMkLst>
            <pc:docMk/>
            <pc:sldMk cId="3371212398" sldId="282"/>
            <ac:picMk id="9" creationId="{2DF11F4F-C696-4D92-8B98-C7F40D414D09}"/>
          </ac:picMkLst>
        </pc:picChg>
      </pc:sldChg>
      <pc:sldChg chg="addSp delSp modSp add mod">
        <pc:chgData name="Itzhak Elhive" userId="34a71d26-5c6b-48c5-abb5-9bc049b4a2f3" providerId="ADAL" clId="{68FFDE8C-8CD9-4808-BD0F-3BFC9AE2D11E}" dt="2021-07-27T08:15:48.371" v="414" actId="1076"/>
        <pc:sldMkLst>
          <pc:docMk/>
          <pc:sldMk cId="362290367" sldId="283"/>
        </pc:sldMkLst>
        <pc:spChg chg="del mod">
          <ac:chgData name="Itzhak Elhive" userId="34a71d26-5c6b-48c5-abb5-9bc049b4a2f3" providerId="ADAL" clId="{68FFDE8C-8CD9-4808-BD0F-3BFC9AE2D11E}" dt="2021-07-27T08:13:20.013" v="399"/>
          <ac:spMkLst>
            <pc:docMk/>
            <pc:sldMk cId="362290367" sldId="283"/>
            <ac:spMk id="2" creationId="{558073F9-8B66-49FA-A219-08DA4E6D09B8}"/>
          </ac:spMkLst>
        </pc:spChg>
        <pc:spChg chg="mod">
          <ac:chgData name="Itzhak Elhive" userId="34a71d26-5c6b-48c5-abb5-9bc049b4a2f3" providerId="ADAL" clId="{68FFDE8C-8CD9-4808-BD0F-3BFC9AE2D11E}" dt="2021-07-27T08:15:40.374" v="412" actId="1076"/>
          <ac:spMkLst>
            <pc:docMk/>
            <pc:sldMk cId="362290367" sldId="283"/>
            <ac:spMk id="6" creationId="{EDCE5A5A-2111-4747-B735-71DFF9C9AA9C}"/>
          </ac:spMkLst>
        </pc:spChg>
        <pc:picChg chg="add mod">
          <ac:chgData name="Itzhak Elhive" userId="34a71d26-5c6b-48c5-abb5-9bc049b4a2f3" providerId="ADAL" clId="{68FFDE8C-8CD9-4808-BD0F-3BFC9AE2D11E}" dt="2021-07-27T08:15:48.371" v="414" actId="1076"/>
          <ac:picMkLst>
            <pc:docMk/>
            <pc:sldMk cId="362290367" sldId="283"/>
            <ac:picMk id="4" creationId="{0CAE688A-1769-4777-A075-8B3D5BEF54F9}"/>
          </ac:picMkLst>
        </pc:picChg>
        <pc:picChg chg="add mod">
          <ac:chgData name="Itzhak Elhive" userId="34a71d26-5c6b-48c5-abb5-9bc049b4a2f3" providerId="ADAL" clId="{68FFDE8C-8CD9-4808-BD0F-3BFC9AE2D11E}" dt="2021-07-27T08:15:44.650" v="413" actId="1076"/>
          <ac:picMkLst>
            <pc:docMk/>
            <pc:sldMk cId="362290367" sldId="283"/>
            <ac:picMk id="8" creationId="{14DDDED1-4275-4F27-8136-CDD3A4366B3E}"/>
          </ac:picMkLst>
        </pc:picChg>
      </pc:sldChg>
      <pc:sldChg chg="addSp delSp modSp add mod">
        <pc:chgData name="Itzhak Elhive" userId="34a71d26-5c6b-48c5-abb5-9bc049b4a2f3" providerId="ADAL" clId="{68FFDE8C-8CD9-4808-BD0F-3BFC9AE2D11E}" dt="2021-07-27T08:57:44.619" v="624" actId="122"/>
        <pc:sldMkLst>
          <pc:docMk/>
          <pc:sldMk cId="4144285426" sldId="284"/>
        </pc:sldMkLst>
        <pc:spChg chg="mod">
          <ac:chgData name="Itzhak Elhive" userId="34a71d26-5c6b-48c5-abb5-9bc049b4a2f3" providerId="ADAL" clId="{68FFDE8C-8CD9-4808-BD0F-3BFC9AE2D11E}" dt="2021-07-27T08:57:44.619" v="624" actId="122"/>
          <ac:spMkLst>
            <pc:docMk/>
            <pc:sldMk cId="4144285426" sldId="284"/>
            <ac:spMk id="6" creationId="{EDCE5A5A-2111-4747-B735-71DFF9C9AA9C}"/>
          </ac:spMkLst>
        </pc:spChg>
        <pc:spChg chg="add mod">
          <ac:chgData name="Itzhak Elhive" userId="34a71d26-5c6b-48c5-abb5-9bc049b4a2f3" providerId="ADAL" clId="{68FFDE8C-8CD9-4808-BD0F-3BFC9AE2D11E}" dt="2021-07-27T08:56:52.703" v="589" actId="1076"/>
          <ac:spMkLst>
            <pc:docMk/>
            <pc:sldMk cId="4144285426" sldId="284"/>
            <ac:spMk id="10" creationId="{E3A6FF09-477D-46E7-8C10-E8E484DBE188}"/>
          </ac:spMkLst>
        </pc:spChg>
        <pc:picChg chg="add del mod">
          <ac:chgData name="Itzhak Elhive" userId="34a71d26-5c6b-48c5-abb5-9bc049b4a2f3" providerId="ADAL" clId="{68FFDE8C-8CD9-4808-BD0F-3BFC9AE2D11E}" dt="2021-07-27T08:19:29.383" v="423" actId="478"/>
          <ac:picMkLst>
            <pc:docMk/>
            <pc:sldMk cId="4144285426" sldId="284"/>
            <ac:picMk id="3" creationId="{48CA6EB0-C8BD-4BF8-A907-22AD4EBDBF8B}"/>
          </ac:picMkLst>
        </pc:picChg>
        <pc:picChg chg="del">
          <ac:chgData name="Itzhak Elhive" userId="34a71d26-5c6b-48c5-abb5-9bc049b4a2f3" providerId="ADAL" clId="{68FFDE8C-8CD9-4808-BD0F-3BFC9AE2D11E}" dt="2021-07-27T08:19:15.051" v="417" actId="478"/>
          <ac:picMkLst>
            <pc:docMk/>
            <pc:sldMk cId="4144285426" sldId="284"/>
            <ac:picMk id="4" creationId="{0CAE688A-1769-4777-A075-8B3D5BEF54F9}"/>
          </ac:picMkLst>
        </pc:picChg>
        <pc:picChg chg="del">
          <ac:chgData name="Itzhak Elhive" userId="34a71d26-5c6b-48c5-abb5-9bc049b4a2f3" providerId="ADAL" clId="{68FFDE8C-8CD9-4808-BD0F-3BFC9AE2D11E}" dt="2021-07-27T08:19:14.209" v="416" actId="478"/>
          <ac:picMkLst>
            <pc:docMk/>
            <pc:sldMk cId="4144285426" sldId="284"/>
            <ac:picMk id="8" creationId="{14DDDED1-4275-4F27-8136-CDD3A4366B3E}"/>
          </ac:picMkLst>
        </pc:picChg>
        <pc:picChg chg="add mod">
          <ac:chgData name="Itzhak Elhive" userId="34a71d26-5c6b-48c5-abb5-9bc049b4a2f3" providerId="ADAL" clId="{68FFDE8C-8CD9-4808-BD0F-3BFC9AE2D11E}" dt="2021-07-27T08:20:06.111" v="426" actId="1076"/>
          <ac:picMkLst>
            <pc:docMk/>
            <pc:sldMk cId="4144285426" sldId="284"/>
            <ac:picMk id="9" creationId="{4E43DB51-E1CF-419F-B7F3-E983C744A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389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143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462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8773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870054" y="-71924"/>
            <a:ext cx="6462600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Current projects</a:t>
            </a:r>
            <a:endParaRPr lang="en-I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073F9-8B66-49FA-A219-08DA4E6D09B8}"/>
              </a:ext>
            </a:extLst>
          </p:cNvPr>
          <p:cNvSpPr txBox="1"/>
          <p:nvPr/>
        </p:nvSpPr>
        <p:spPr>
          <a:xfrm>
            <a:off x="779929" y="1028700"/>
            <a:ext cx="76312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Raleway" panose="020B0604020202020204" charset="0"/>
              </a:rPr>
              <a:t>TeSLA</a:t>
            </a:r>
            <a:r>
              <a:rPr lang="en-US" sz="1600" dirty="0">
                <a:latin typeface="Raleway" panose="020B0604020202020204" charset="0"/>
              </a:rPr>
              <a:t> blot*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Single Copy Gene* - </a:t>
            </a:r>
            <a:r>
              <a:rPr lang="en-US" sz="1600" u="sng" dirty="0">
                <a:latin typeface="Raleway" panose="020B0604020202020204" charset="0"/>
              </a:rPr>
              <a:t>Finding a new SCG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ITS after Exonuclease treatment*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2d-ddPCR for Titer and impurity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Cut-only initial gDNA concentration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Genotyping of C9orf72 hexanucleotide repeats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Buccal cells kit testing for C9orf72 hexanucleotide repeats Genotyping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aleway" panose="020B0604020202020204" charset="0"/>
              </a:rPr>
              <a:t>Designing a standard for telomere length measurement - ddPCR</a:t>
            </a:r>
            <a:endParaRPr lang="en-IL" sz="16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b="1" dirty="0"/>
              <a:t>Genotyping of C9orf72 hexanucleotide repeats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E688A-1769-4777-A075-8B3D5BEF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9" y="1075903"/>
            <a:ext cx="586688" cy="3398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DDED1-4275-4F27-8136-CDD3A436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938" y="1279430"/>
            <a:ext cx="5314113" cy="29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b="1" dirty="0"/>
              <a:t>Single copy gene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E2794-D02F-4BFB-989D-F4CC151E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9" y="874059"/>
            <a:ext cx="3579652" cy="382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3CC03-FFC2-40BB-AB2A-BEF2FF71227B}"/>
              </a:ext>
            </a:extLst>
          </p:cNvPr>
          <p:cNvSpPr txBox="1"/>
          <p:nvPr/>
        </p:nvSpPr>
        <p:spPr>
          <a:xfrm>
            <a:off x="5890658" y="1014093"/>
            <a:ext cx="2760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604020202020204" charset="0"/>
              </a:rPr>
              <a:t>3 of 4 restriction enzymes used for both full </a:t>
            </a:r>
            <a:r>
              <a:rPr lang="en-US" dirty="0" err="1">
                <a:latin typeface="Raleway" panose="020B0604020202020204" charset="0"/>
              </a:rPr>
              <a:t>TeSLA</a:t>
            </a:r>
            <a:r>
              <a:rPr lang="en-US" dirty="0">
                <a:latin typeface="Raleway" panose="020B0604020202020204" charset="0"/>
              </a:rPr>
              <a:t> ddPCR and Cut-only </a:t>
            </a:r>
            <a:r>
              <a:rPr lang="en-US" u="sng" dirty="0">
                <a:latin typeface="Raleway" panose="020B0604020202020204" charset="0"/>
              </a:rPr>
              <a:t>digest the SCG</a:t>
            </a:r>
            <a:r>
              <a:rPr lang="en-US" dirty="0">
                <a:latin typeface="Raleway" panose="020B0604020202020204" charset="0"/>
              </a:rPr>
              <a:t> at different locations.</a:t>
            </a:r>
          </a:p>
          <a:p>
            <a:pPr algn="ctr"/>
            <a:endParaRPr lang="en-US" dirty="0">
              <a:latin typeface="Raleway" panose="020B0604020202020204" charset="0"/>
            </a:endParaRPr>
          </a:p>
          <a:p>
            <a:pPr algn="ctr"/>
            <a:r>
              <a:rPr lang="en-US" dirty="0">
                <a:latin typeface="Raleway" panose="020B0604020202020204" charset="0"/>
              </a:rPr>
              <a:t>They digest the original 646 SCG, leaving approximately </a:t>
            </a:r>
            <a:r>
              <a:rPr lang="en-US" b="1" u="sng" dirty="0">
                <a:latin typeface="Raleway" panose="020B0604020202020204" charset="0"/>
              </a:rPr>
              <a:t>420 bp</a:t>
            </a:r>
            <a:r>
              <a:rPr lang="en-US" b="1" dirty="0">
                <a:latin typeface="Raleway" panose="020B0604020202020204" charset="0"/>
              </a:rPr>
              <a:t> </a:t>
            </a:r>
            <a:r>
              <a:rPr lang="en-US" dirty="0">
                <a:latin typeface="Raleway" panose="020B0604020202020204" charset="0"/>
              </a:rPr>
              <a:t>of the sequence. </a:t>
            </a:r>
            <a:r>
              <a:rPr lang="en-US" u="sng" dirty="0">
                <a:latin typeface="Raleway" panose="020B0604020202020204" charset="0"/>
              </a:rPr>
              <a:t>The cut fragment contains the target sequence for one of the  primers designed for the Failsafe reaction</a:t>
            </a:r>
            <a:r>
              <a:rPr lang="en-US" dirty="0">
                <a:latin typeface="Raleway" panose="020B0604020202020204" charset="0"/>
              </a:rPr>
              <a:t>.</a:t>
            </a:r>
          </a:p>
          <a:p>
            <a:pPr algn="ctr"/>
            <a:r>
              <a:rPr lang="en-US" dirty="0">
                <a:latin typeface="Raleway" panose="020B0604020202020204" charset="0"/>
              </a:rPr>
              <a:t>Thus, it can explain the bad results obtained from full </a:t>
            </a:r>
            <a:r>
              <a:rPr lang="en-US" dirty="0" err="1">
                <a:latin typeface="Raleway" panose="020B0604020202020204" charset="0"/>
              </a:rPr>
              <a:t>TeSLA</a:t>
            </a:r>
            <a:r>
              <a:rPr lang="en-US" dirty="0">
                <a:latin typeface="Raleway" panose="020B0604020202020204" charset="0"/>
              </a:rPr>
              <a:t> ddPCR</a:t>
            </a:r>
          </a:p>
          <a:p>
            <a:pPr algn="ctr"/>
            <a:endParaRPr lang="en-US" dirty="0">
              <a:latin typeface="Raleway" panose="020B0604020202020204" charset="0"/>
            </a:endParaRPr>
          </a:p>
          <a:p>
            <a:pPr algn="ctr"/>
            <a:endParaRPr lang="en-IL" dirty="0">
              <a:latin typeface="Raleway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9E8C2-B861-4ABE-B94D-B14C6DCF58D5}"/>
              </a:ext>
            </a:extLst>
          </p:cNvPr>
          <p:cNvSpPr txBox="1"/>
          <p:nvPr/>
        </p:nvSpPr>
        <p:spPr>
          <a:xfrm>
            <a:off x="4388048" y="1558157"/>
            <a:ext cx="9999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SCG before Failsafe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2A28D-C5A6-4AC7-B864-479675C99A0D}"/>
              </a:ext>
            </a:extLst>
          </p:cNvPr>
          <p:cNvSpPr txBox="1"/>
          <p:nvPr/>
        </p:nvSpPr>
        <p:spPr>
          <a:xfrm>
            <a:off x="4388048" y="3958269"/>
            <a:ext cx="999920" cy="73866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SCG after Failsafe (shorter)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1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b="1" dirty="0"/>
              <a:t>Cut-only initial DNA concentration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3DB51-E1CF-419F-B7F3-E983C744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5" y="722001"/>
            <a:ext cx="3023879" cy="3042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6FF09-477D-46E7-8C10-E8E484DBE188}"/>
              </a:ext>
            </a:extLst>
          </p:cNvPr>
          <p:cNvSpPr txBox="1"/>
          <p:nvPr/>
        </p:nvSpPr>
        <p:spPr>
          <a:xfrm>
            <a:off x="1423574" y="4031073"/>
            <a:ext cx="612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604020202020204" charset="0"/>
              </a:rPr>
              <a:t>Initial DNA of </a:t>
            </a:r>
            <a:r>
              <a:rPr lang="en-US" b="1" dirty="0">
                <a:latin typeface="Raleway" panose="020B0604020202020204" charset="0"/>
              </a:rPr>
              <a:t>250</a:t>
            </a:r>
            <a:r>
              <a:rPr lang="en-US" dirty="0">
                <a:latin typeface="Raleway" panose="020B0604020202020204" charset="0"/>
              </a:rPr>
              <a:t> and </a:t>
            </a:r>
            <a:r>
              <a:rPr lang="en-US" b="1" dirty="0">
                <a:latin typeface="Raleway" panose="020B0604020202020204" charset="0"/>
              </a:rPr>
              <a:t>500</a:t>
            </a:r>
            <a:r>
              <a:rPr lang="en-US" dirty="0">
                <a:latin typeface="Raleway" panose="020B0604020202020204" charset="0"/>
              </a:rPr>
              <a:t> ng for Cut-only.</a:t>
            </a:r>
          </a:p>
          <a:p>
            <a:pPr algn="ctr"/>
            <a:endParaRPr lang="en-US" dirty="0">
              <a:latin typeface="Raleway" panose="020B0604020202020204" charset="0"/>
            </a:endParaRPr>
          </a:p>
          <a:p>
            <a:pPr algn="ctr"/>
            <a:r>
              <a:rPr lang="en-US" dirty="0">
                <a:latin typeface="Raleway" panose="020B0604020202020204" charset="0"/>
              </a:rPr>
              <a:t>Good separation of FAM (Telomeres) and HEX (646 Single copy gene)</a:t>
            </a:r>
          </a:p>
          <a:p>
            <a:pPr algn="ctr"/>
            <a:r>
              <a:rPr lang="en-US" dirty="0">
                <a:latin typeface="Raleway" panose="020B0604020202020204" charset="0"/>
              </a:rPr>
              <a:t>Can be useful for the new SCG to be designed</a:t>
            </a:r>
            <a:endParaRPr lang="en-IL" dirty="0">
              <a:latin typeface="Raleway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B95649-14F6-43E8-8ACE-90E09303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926" y="635373"/>
            <a:ext cx="3023878" cy="299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2958A6-7093-4623-882F-C32BC25D3CF4}"/>
              </a:ext>
            </a:extLst>
          </p:cNvPr>
          <p:cNvSpPr txBox="1"/>
          <p:nvPr/>
        </p:nvSpPr>
        <p:spPr>
          <a:xfrm>
            <a:off x="50299" y="1035423"/>
            <a:ext cx="736354" cy="30777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250 ng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5005D-93EF-41AE-9DDB-9FE41C408E28}"/>
              </a:ext>
            </a:extLst>
          </p:cNvPr>
          <p:cNvSpPr txBox="1"/>
          <p:nvPr/>
        </p:nvSpPr>
        <p:spPr>
          <a:xfrm>
            <a:off x="4331429" y="1035423"/>
            <a:ext cx="736354" cy="30777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500 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42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776B-98EC-4428-B88D-9ABF2B4EF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DCE5A5A-2111-4747-B735-71DFF9C9AA9C}"/>
              </a:ext>
            </a:extLst>
          </p:cNvPr>
          <p:cNvSpPr txBox="1">
            <a:spLocks/>
          </p:cNvSpPr>
          <p:nvPr/>
        </p:nvSpPr>
        <p:spPr>
          <a:xfrm>
            <a:off x="492389" y="-88108"/>
            <a:ext cx="8429735" cy="7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b="1" dirty="0" err="1"/>
              <a:t>Bluepippin</a:t>
            </a:r>
            <a:r>
              <a:rPr lang="en-US" sz="2800" b="1" dirty="0"/>
              <a:t> High Throughput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564BC35-939B-4DD6-9629-4705EC8D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" y="1174057"/>
            <a:ext cx="2767183" cy="3174848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556EF4-8575-452E-A116-850A0A92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97" y="1200912"/>
            <a:ext cx="1906681" cy="1690377"/>
          </a:xfrm>
          <a:prstGeom prst="rect">
            <a:avLst/>
          </a:prstGeom>
        </p:spPr>
      </p:pic>
      <p:pic>
        <p:nvPicPr>
          <p:cNvPr id="21" name="Picture 20" descr="A picture containing text, outdoor, sign, blue&#10;&#10;Description automatically generated">
            <a:extLst>
              <a:ext uri="{FF2B5EF4-FFF2-40B4-BE49-F238E27FC236}">
                <a16:creationId xmlns:a16="http://schemas.microsoft.com/office/drawing/2014/main" id="{4153CA9F-31B7-45D8-8748-5B0DBD8ED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78" y="1200912"/>
            <a:ext cx="1137600" cy="16903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D4A5C3-4B8F-4404-BC8A-15CE7EC8E2AC}"/>
              </a:ext>
            </a:extLst>
          </p:cNvPr>
          <p:cNvSpPr txBox="1"/>
          <p:nvPr/>
        </p:nvSpPr>
        <p:spPr>
          <a:xfrm>
            <a:off x="3823335" y="3182816"/>
            <a:ext cx="4327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604020202020204" charset="0"/>
              </a:rPr>
              <a:t>Gel incision by hand is inherently inaccurate and might lead to errors in telomere length measurement. Furthermore, the </a:t>
            </a:r>
            <a:r>
              <a:rPr lang="en-US" dirty="0" err="1">
                <a:latin typeface="Raleway" panose="020B0604020202020204" charset="0"/>
              </a:rPr>
              <a:t>Bluepippin</a:t>
            </a:r>
            <a:r>
              <a:rPr lang="en-US" dirty="0">
                <a:latin typeface="Raleway" panose="020B0604020202020204" charset="0"/>
              </a:rPr>
              <a:t> allows for greater elution yields of DNA from gels, and will allow a </a:t>
            </a:r>
            <a:r>
              <a:rPr lang="en-US" b="1" u="sng" dirty="0">
                <a:latin typeface="Raleway" panose="020B0604020202020204" charset="0"/>
              </a:rPr>
              <a:t>smaller initial concentration of DNA </a:t>
            </a:r>
            <a:r>
              <a:rPr lang="en-US" u="sng" dirty="0">
                <a:latin typeface="Raleway" panose="020B0604020202020204" charset="0"/>
              </a:rPr>
              <a:t>to be used for the Cut-only method</a:t>
            </a:r>
            <a:endParaRPr lang="en-IL" u="sng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0079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234</Words>
  <Application>Microsoft Office PowerPoint</Application>
  <PresentationFormat>On-screen Show (16:9)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– 21/04/2021</dc:title>
  <dc:creator>Itzhak Elhiv</dc:creator>
  <cp:lastModifiedBy>Itzhak Elhive</cp:lastModifiedBy>
  <cp:revision>3</cp:revision>
  <dcterms:modified xsi:type="dcterms:W3CDTF">2021-08-10T09:27:29Z</dcterms:modified>
</cp:coreProperties>
</file>