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291" r:id="rId2"/>
    <p:sldId id="2307" r:id="rId3"/>
    <p:sldId id="2297" r:id="rId4"/>
    <p:sldId id="2308" r:id="rId5"/>
    <p:sldId id="2309" r:id="rId6"/>
    <p:sldId id="2310" r:id="rId7"/>
    <p:sldId id="2311" r:id="rId8"/>
    <p:sldId id="2312" r:id="rId9"/>
    <p:sldId id="2313" r:id="rId10"/>
    <p:sldId id="2317" r:id="rId11"/>
    <p:sldId id="2318" r:id="rId12"/>
    <p:sldId id="2319" r:id="rId13"/>
    <p:sldId id="2321" r:id="rId14"/>
    <p:sldId id="2322" r:id="rId15"/>
    <p:sldId id="2323" r:id="rId16"/>
    <p:sldId id="2326" r:id="rId17"/>
    <p:sldId id="2324" r:id="rId18"/>
    <p:sldId id="232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NATH NIKAM" initials="AN" lastIdx="1" clrIdx="0">
    <p:extLst>
      <p:ext uri="{19B8F6BF-5375-455C-9EA6-DF929625EA0E}">
        <p15:presenceInfo xmlns:p15="http://schemas.microsoft.com/office/powerpoint/2012/main" userId="4192770ad3ffa1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7T11:18:59.448" idx="1">
    <p:pos x="6973" y="431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1644C-BD71-4DA4-A6D9-812BAAAA564B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95BAF-F035-450C-90CA-42D262678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04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9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85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47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19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43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29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64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30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9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5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5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8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8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0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3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6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0A54-D73D-4E04-BBF6-560C60134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28C5A-B960-4C04-BA7F-FCDD4EB90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14785-AC15-452F-AB0F-22145093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39DB-B15E-40A3-943D-23DFD04F0BB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9B552-7B7C-421C-8BF9-4F28A23E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0A82F-C911-4D34-9656-58010DEC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CF62-7315-4933-8906-718B009F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28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1644-CE53-4BF1-950A-34310E31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13706-6B94-4C7D-B1E5-577C57106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F62A-89CB-43D6-AA91-19151BBE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39DB-B15E-40A3-943D-23DFD04F0BB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A2E8C-34C3-4BFB-87F4-3F9C073E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B10CB-9D04-4D96-A886-A9DDB2C0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CF62-7315-4933-8906-718B009F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79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45423-B93B-457D-B805-AD042EAFB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73E8-D83F-4B07-A427-7084E11F1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C107F-6DF7-4D4C-B29C-7CEF731A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39DB-B15E-40A3-943D-23DFD04F0BB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F7D6-05D9-4C1C-AF0D-E228FCB2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5F34-C9CF-4BD2-9A1E-34CD5D12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CF62-7315-4933-8906-718B009F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466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6078998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926252" y="6289288"/>
            <a:ext cx="410471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8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25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313234" y="6166625"/>
            <a:ext cx="1394266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9169991" y="0"/>
            <a:ext cx="3022009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6096000" y="0"/>
            <a:ext cx="2950718" cy="335651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6096000" y="3501483"/>
            <a:ext cx="2950718" cy="335651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45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8032054" y="1516566"/>
            <a:ext cx="2671205" cy="3914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4822961" y="1516566"/>
            <a:ext cx="2671205" cy="3914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01B5-5C58-4DF2-91E8-867A789A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8DE9-D203-4832-93CD-E10820C2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2A45-F0A3-4E37-9BD9-7DFF298F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39DB-B15E-40A3-943D-23DFD04F0BB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E455C-84AE-460F-A7FB-5BEB9C0E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A230-368D-47D0-8CB0-91A67B9A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CF62-7315-4933-8906-718B009F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05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86FB-A646-4139-BA6D-52B934DD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A0FC1-53AC-4F61-8C1C-DAAFE508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56A3-1C31-4855-B335-14BC771E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39DB-B15E-40A3-943D-23DFD04F0BB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D6E2-B0D0-4750-8E2C-57F2CCD5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1DF0C-0CD8-4326-A6E7-9CCC455F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CF62-7315-4933-8906-718B009F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D423-9534-4855-B5AD-82773901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EB20-4789-481D-99A8-7D1B663DF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2EE23-DFBF-4740-A166-539FE040D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8BD99-641D-4566-A4B0-43DF3313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39DB-B15E-40A3-943D-23DFD04F0BB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C1F2-B883-482A-9718-B6B133F5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29454-A7AE-4093-A0C1-2DC3C462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CF62-7315-4933-8906-718B009F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1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85D3-4E5A-4473-A1ED-BD716F64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01B94-2B05-495C-855D-BD3202EC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1C797-3DFC-40AC-A68A-9BC979EC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9C2ED-7BAD-498F-9B08-DDF1BF41F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2401B-ABC6-479D-A93B-CF2D29226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4DD37-EC61-4EFB-A31A-9C7BD157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39DB-B15E-40A3-943D-23DFD04F0BB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FCF7B-34D8-4275-A7F8-FEEA90F9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7E4EC-B8EC-4D8D-885E-B2C359D7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CF62-7315-4933-8906-718B009F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2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0EA0-109F-4559-91FC-459C7EED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2B3FB-31A4-4541-9A8B-498430F8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39DB-B15E-40A3-943D-23DFD04F0BB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7F8E8-6016-4252-B5E1-813E636D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6F893-5B77-499E-AF71-10F904D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CF62-7315-4933-8906-718B009F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79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00FAD-3EA2-428D-B89A-AE3EEC58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39DB-B15E-40A3-943D-23DFD04F0BB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CFE00-17D8-4547-9370-DF7780A8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7ACBB-9FA4-4B0F-853B-C760EB6C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CF62-7315-4933-8906-718B009F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2B21-1F14-44A3-B4BB-291325AD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BF18-BF30-4D59-BF5A-4FEAD8C6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33E2B-8D19-41CE-8477-991B7ABAA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BB46-E57D-49EE-B931-9583D092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39DB-B15E-40A3-943D-23DFD04F0BB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C00CB-DA28-4E05-B426-97F01D55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E79AC-1EC8-473C-8264-7BE351F6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CF62-7315-4933-8906-718B009F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55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F5FC-2B56-4DD0-9966-62B5FF8C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3B34D-2AA2-4B00-A722-C886564CE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6D070-F9C0-4DBE-BC99-62B2B8538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F1C3F-1775-4272-B831-D1A6E6E9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39DB-B15E-40A3-943D-23DFD04F0BB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6A1AC-BF80-41AA-B4F3-1F667296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CFED6-479F-4556-97E6-19BDCE08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CF62-7315-4933-8906-718B009F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64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276FB-7AA1-4F8D-AEAA-97828BF6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9355-FA6D-42D9-AEB6-23E6727F8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D523-23FD-4558-B94F-4C2A25CD6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539DB-B15E-40A3-943D-23DFD04F0BB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CBA8-B97C-47D0-A33F-19054FDBB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C5B2-872B-4E5C-9494-CC2532F86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4CF62-7315-4933-8906-718B009FD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74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538995" y="5218298"/>
            <a:ext cx="9292901" cy="54069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Project Title - “Android E-Learning Application (Online)”.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73643" y="312815"/>
            <a:ext cx="3523722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INTRODUCTION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044756" y="817808"/>
            <a:ext cx="11406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-learning, the definitive guide: advantages, resources, LMS platforms,  features and profiles">
            <a:extLst>
              <a:ext uri="{FF2B5EF4-FFF2-40B4-BE49-F238E27FC236}">
                <a16:creationId xmlns:a16="http://schemas.microsoft.com/office/drawing/2014/main" id="{05A8F369-4082-458F-90CD-A96BD355D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86" y="1322802"/>
            <a:ext cx="7768227" cy="36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33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17101" y="376599"/>
            <a:ext cx="205265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IN" sz="2400" b="1" dirty="0"/>
              <a:t>MODULES</a:t>
            </a:r>
            <a:endParaRPr lang="en-IN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84653" y="815181"/>
            <a:ext cx="17948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094" y="3023956"/>
            <a:ext cx="432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</a:rPr>
              <a:t>SIGNUP  ACTIVITY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881498" y="3240467"/>
            <a:ext cx="1586205" cy="255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65" y="399682"/>
            <a:ext cx="2947491" cy="589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17101" y="376599"/>
            <a:ext cx="205265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IN" sz="2400" b="1" dirty="0"/>
              <a:t>MODULES</a:t>
            </a:r>
            <a:endParaRPr lang="en-IN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84653" y="815181"/>
            <a:ext cx="17948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094" y="3023956"/>
            <a:ext cx="432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</a:rPr>
              <a:t>HOME  ACTIVITY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528698" y="3744559"/>
            <a:ext cx="1586205" cy="255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46" y="399682"/>
            <a:ext cx="2986606" cy="5973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747" y="399683"/>
            <a:ext cx="2986606" cy="59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6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17101" y="376599"/>
            <a:ext cx="205265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IN" sz="2400" b="1" dirty="0"/>
              <a:t>MODULES</a:t>
            </a:r>
            <a:endParaRPr lang="en-IN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84653" y="815181"/>
            <a:ext cx="17948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845" y="3068269"/>
            <a:ext cx="446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</a:rPr>
              <a:t>PROFILE  ACTIVITY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881498" y="3240467"/>
            <a:ext cx="1586205" cy="255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054" y="246185"/>
            <a:ext cx="3153508" cy="63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49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17101" y="376599"/>
            <a:ext cx="205265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IN" sz="2400" b="1" dirty="0"/>
              <a:t>MODULES</a:t>
            </a:r>
            <a:endParaRPr lang="en-IN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84653" y="815181"/>
            <a:ext cx="17948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845" y="3068269"/>
            <a:ext cx="44600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300" dirty="0">
                <a:solidFill>
                  <a:schemeClr val="accent2">
                    <a:lumMod val="50000"/>
                  </a:schemeClr>
                </a:solidFill>
              </a:rPr>
              <a:t>ABOUT US  ACTIVITY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881498" y="3240467"/>
            <a:ext cx="1586205" cy="255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85" y="219636"/>
            <a:ext cx="3166783" cy="633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9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5484" y="344391"/>
            <a:ext cx="2416640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IN" sz="2400" b="1" dirty="0"/>
              <a:t>SYSTEM ARCHITECTURE DESIGN</a:t>
            </a:r>
            <a:endParaRPr lang="en-IN" sz="2400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98568" y="1541294"/>
            <a:ext cx="17075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4" t="10823" r="20860" b="9986"/>
          <a:stretch/>
        </p:blipFill>
        <p:spPr bwMode="auto">
          <a:xfrm>
            <a:off x="3127343" y="0"/>
            <a:ext cx="882676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973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03201" y="244895"/>
            <a:ext cx="1705916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WORKING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11002" y="687055"/>
            <a:ext cx="15278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8" y="2516840"/>
            <a:ext cx="3878437" cy="41662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63059" y="244895"/>
            <a:ext cx="652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ALWAYS IN SYNCHRONIZATION</a:t>
            </a:r>
          </a:p>
        </p:txBody>
      </p:sp>
      <p:pic>
        <p:nvPicPr>
          <p:cNvPr id="5122" name="Picture 2" descr="Firebase Realtime Database Reading and Writing - Javatpoint">
            <a:extLst>
              <a:ext uri="{FF2B5EF4-FFF2-40B4-BE49-F238E27FC236}">
                <a16:creationId xmlns:a16="http://schemas.microsoft.com/office/drawing/2014/main" id="{0F47FAA6-292B-4127-AE12-32324457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17" y="1210346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rebase Vs MongoDB: Battle of the Best Databases For 2021">
            <a:extLst>
              <a:ext uri="{FF2B5EF4-FFF2-40B4-BE49-F238E27FC236}">
                <a16:creationId xmlns:a16="http://schemas.microsoft.com/office/drawing/2014/main" id="{48FFB3C2-3EB6-4646-B46B-E7770D0AB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3125" r="6462" b="9780"/>
          <a:stretch/>
        </p:blipFill>
        <p:spPr bwMode="auto">
          <a:xfrm>
            <a:off x="6817141" y="3648269"/>
            <a:ext cx="5222801" cy="30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88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17696" y="512299"/>
            <a:ext cx="331533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FUTURE SCOPE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17300" y="1124832"/>
            <a:ext cx="15278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6" y="1480037"/>
            <a:ext cx="3725741" cy="4967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86033" y="1480037"/>
            <a:ext cx="66371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E-learning has rapidly evolved from a thing of the future to a practical approach towards education.</a:t>
            </a:r>
          </a:p>
          <a:p>
            <a:pPr algn="just"/>
            <a:r>
              <a:rPr lang="en-US" sz="2200" dirty="0"/>
              <a:t>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It will continue to be an extremely useful classroom teaching tool as well as self-study platform.</a:t>
            </a:r>
          </a:p>
          <a:p>
            <a:pPr algn="just"/>
            <a:endParaRPr lang="en-US" sz="2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Experimental subjects, skill-based learning and military training will come to depend more heavily on e-learning solutions.</a:t>
            </a:r>
          </a:p>
          <a:p>
            <a:pPr algn="just"/>
            <a:endParaRPr lang="en-US" sz="2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E-learning websites demand no such age bars. Anyone willing to learn anything, anytime is allowed to do so. 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171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0096" y="2801815"/>
            <a:ext cx="11112508" cy="303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300" b="1" dirty="0">
                <a:latin typeface="Bahnschrift" panose="020B0502040204020203" pitchFamily="34" charset="0"/>
              </a:rPr>
              <a:t>So our main aim in future will be to overcome all those boundaries and difficulties, and create a proper educational app which can solve all the problems of students and coordinators simultaneously. </a:t>
            </a:r>
            <a:endParaRPr lang="en-IN" sz="3300" b="1" dirty="0">
              <a:latin typeface="Bahnschrif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9850"/>
            <a:ext cx="4708403" cy="25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6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7" t="30851" r="20543" b="37089"/>
          <a:stretch/>
        </p:blipFill>
        <p:spPr>
          <a:xfrm>
            <a:off x="3654925" y="2687216"/>
            <a:ext cx="4882150" cy="14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4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677984" y="487591"/>
            <a:ext cx="2836033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OBJECTIVES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525655" y="1048568"/>
            <a:ext cx="11406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59105" y="1201018"/>
            <a:ext cx="8588747" cy="4455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Source Sans Pro" charset="0"/>
                <a:ea typeface="Source Sans Pro" charset="0"/>
                <a:cs typeface="Source Sans Pro" charset="0"/>
              </a:rPr>
              <a:t>•	Make all the system computerize.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Source Sans Pro" charset="0"/>
                <a:ea typeface="Source Sans Pro" charset="0"/>
                <a:cs typeface="Source Sans Pro" charset="0"/>
              </a:rPr>
              <a:t>•	Reduce time consumption.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Source Sans Pro" charset="0"/>
                <a:ea typeface="Source Sans Pro" charset="0"/>
                <a:cs typeface="Source Sans Pro" charset="0"/>
              </a:rPr>
              <a:t>•	No paper management.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Source Sans Pro" charset="0"/>
                <a:ea typeface="Source Sans Pro" charset="0"/>
                <a:cs typeface="Source Sans Pro" charset="0"/>
              </a:rPr>
              <a:t>•	Learn anytime anywhere.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Source Sans Pro" charset="0"/>
                <a:ea typeface="Source Sans Pro" charset="0"/>
                <a:cs typeface="Source Sans Pro" charset="0"/>
              </a:rPr>
              <a:t>•	Paperless, Go green.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Source Sans Pro" charset="0"/>
                <a:ea typeface="Source Sans Pro" charset="0"/>
                <a:cs typeface="Source Sans Pro" charset="0"/>
              </a:rPr>
              <a:t>•	Get updated to current affairs in educational field.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Source Sans Pro" charset="0"/>
                <a:ea typeface="Source Sans Pro" charset="0"/>
                <a:cs typeface="Source Sans Pro" charset="0"/>
              </a:rPr>
              <a:t>•	Smart use of technology.</a:t>
            </a:r>
          </a:p>
        </p:txBody>
      </p:sp>
    </p:spTree>
    <p:extLst>
      <p:ext uri="{BB962C8B-B14F-4D97-AF65-F5344CB8AC3E}">
        <p14:creationId xmlns:p14="http://schemas.microsoft.com/office/powerpoint/2010/main" val="43067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673707" y="289864"/>
            <a:ext cx="4844595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TECHNOLOGIES USED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25655" y="924872"/>
            <a:ext cx="11406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he Relationship Between Android and Java | by Troy Patrick | THE ICONIC  Tech">
            <a:extLst>
              <a:ext uri="{FF2B5EF4-FFF2-40B4-BE49-F238E27FC236}">
                <a16:creationId xmlns:a16="http://schemas.microsoft.com/office/drawing/2014/main" id="{A361A948-DEC7-46FA-A24D-7EA3E5F49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3" y="2325694"/>
            <a:ext cx="6331203" cy="336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A20BC2-2E40-4904-89B0-A5EE5E3BF115}"/>
              </a:ext>
            </a:extLst>
          </p:cNvPr>
          <p:cNvSpPr/>
          <p:nvPr/>
        </p:nvSpPr>
        <p:spPr>
          <a:xfrm>
            <a:off x="350077" y="1169141"/>
            <a:ext cx="2978488" cy="57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Sans Pro" charset="0"/>
                <a:ea typeface="Source Sans Pro" charset="0"/>
                <a:cs typeface="Source Sans Pro" charset="0"/>
              </a:rPr>
              <a:t>FRONT END</a:t>
            </a:r>
          </a:p>
        </p:txBody>
      </p:sp>
      <p:pic>
        <p:nvPicPr>
          <p:cNvPr id="2052" name="Picture 4" descr="Xml File Icon - Download in Colored Outline Style">
            <a:extLst>
              <a:ext uri="{FF2B5EF4-FFF2-40B4-BE49-F238E27FC236}">
                <a16:creationId xmlns:a16="http://schemas.microsoft.com/office/drawing/2014/main" id="{A980FA0F-FAF5-4E75-A1C7-64C8DF323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68" y="1987714"/>
            <a:ext cx="3752462" cy="37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DE85DB6D-1E70-448E-BB54-C61D5AE175AF}"/>
              </a:ext>
            </a:extLst>
          </p:cNvPr>
          <p:cNvSpPr/>
          <p:nvPr/>
        </p:nvSpPr>
        <p:spPr>
          <a:xfrm>
            <a:off x="6403532" y="3863945"/>
            <a:ext cx="639525" cy="654401"/>
          </a:xfrm>
          <a:prstGeom prst="plus">
            <a:avLst>
              <a:gd name="adj" fmla="val 4027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6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673707" y="289864"/>
            <a:ext cx="4844595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TECHNOLOGIES USED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25655" y="924872"/>
            <a:ext cx="11406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2A20BC2-2E40-4904-89B0-A5EE5E3BF115}"/>
              </a:ext>
            </a:extLst>
          </p:cNvPr>
          <p:cNvSpPr/>
          <p:nvPr/>
        </p:nvSpPr>
        <p:spPr>
          <a:xfrm>
            <a:off x="350077" y="1169141"/>
            <a:ext cx="2978488" cy="57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Sans Pro" charset="0"/>
                <a:ea typeface="Source Sans Pro" charset="0"/>
                <a:cs typeface="Source Sans Pro" charset="0"/>
              </a:rPr>
              <a:t>BACK END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DE85DB6D-1E70-448E-BB54-C61D5AE175AF}"/>
              </a:ext>
            </a:extLst>
          </p:cNvPr>
          <p:cNvSpPr/>
          <p:nvPr/>
        </p:nvSpPr>
        <p:spPr>
          <a:xfrm>
            <a:off x="6069683" y="3768644"/>
            <a:ext cx="639525" cy="654401"/>
          </a:xfrm>
          <a:prstGeom prst="plus">
            <a:avLst>
              <a:gd name="adj" fmla="val 4027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3074" name="Picture 2" descr="Firebase Brand Guidelines">
            <a:extLst>
              <a:ext uri="{FF2B5EF4-FFF2-40B4-BE49-F238E27FC236}">
                <a16:creationId xmlns:a16="http://schemas.microsoft.com/office/drawing/2014/main" id="{C5218A38-C493-46D2-B7D5-98D2CE41D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13" y="2994543"/>
            <a:ext cx="4933836" cy="220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racle Advances Java 17 Programming Language for the Long Term | ITPro  Today: IT News, How-Tos, Trends, Case Studies, Career Tips, More">
            <a:extLst>
              <a:ext uri="{FF2B5EF4-FFF2-40B4-BE49-F238E27FC236}">
                <a16:creationId xmlns:a16="http://schemas.microsoft.com/office/drawing/2014/main" id="{68254819-919E-4A0B-941D-8E8AA2CD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87" y="2533389"/>
            <a:ext cx="5433191" cy="28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70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673707" y="289864"/>
            <a:ext cx="4844595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TECHNOLOGIES USED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25655" y="924872"/>
            <a:ext cx="11406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ealtime Database vs Firestore: 9 Major Differences">
            <a:extLst>
              <a:ext uri="{FF2B5EF4-FFF2-40B4-BE49-F238E27FC236}">
                <a16:creationId xmlns:a16="http://schemas.microsoft.com/office/drawing/2014/main" id="{C2BA7C19-D039-4F99-8003-98954A737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05" y="1910468"/>
            <a:ext cx="7601286" cy="427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91BE686-2341-4C74-804F-EBF30A6DB5C9}"/>
              </a:ext>
            </a:extLst>
          </p:cNvPr>
          <p:cNvSpPr/>
          <p:nvPr/>
        </p:nvSpPr>
        <p:spPr>
          <a:xfrm>
            <a:off x="334837" y="882226"/>
            <a:ext cx="2978488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Sans Pro" charset="0"/>
                <a:ea typeface="Source Sans Pro" charset="0"/>
                <a:cs typeface="Source Sans Pro" charset="0"/>
              </a:rPr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A20BC2-2E40-4904-89B0-A5EE5E3BF115}"/>
              </a:ext>
            </a:extLst>
          </p:cNvPr>
          <p:cNvSpPr/>
          <p:nvPr/>
        </p:nvSpPr>
        <p:spPr>
          <a:xfrm>
            <a:off x="7029450" y="4724145"/>
            <a:ext cx="2273299" cy="571247"/>
          </a:xfrm>
          <a:prstGeom prst="rect">
            <a:avLst/>
          </a:prstGeom>
          <a:solidFill>
            <a:srgbClr val="FF960E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  <a:ea typeface="Source Sans Pro" charset="0"/>
                <a:cs typeface="Source Sans Pro" charset="0"/>
              </a:rPr>
              <a:t>Firebase Storage</a:t>
            </a:r>
          </a:p>
        </p:txBody>
      </p:sp>
    </p:spTree>
    <p:extLst>
      <p:ext uri="{BB962C8B-B14F-4D97-AF65-F5344CB8AC3E}">
        <p14:creationId xmlns:p14="http://schemas.microsoft.com/office/powerpoint/2010/main" val="2248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96904" y="1958048"/>
            <a:ext cx="8475233" cy="34778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/>
            <a:r>
              <a:rPr lang="en-US" sz="2200" b="1" dirty="0">
                <a:latin typeface="Montserrat" charset="0"/>
                <a:ea typeface="Montserrat" charset="0"/>
                <a:cs typeface="Montserrat" charset="0"/>
              </a:rPr>
              <a:t>HARDWARE:</a:t>
            </a:r>
          </a:p>
          <a:p>
            <a:pPr algn="just"/>
            <a:endParaRPr lang="en-US" sz="2200" dirty="0">
              <a:latin typeface="Montserrat" charset="0"/>
              <a:ea typeface="Montserrat" charset="0"/>
              <a:cs typeface="Montserrat" charset="0"/>
            </a:endParaRPr>
          </a:p>
          <a:p>
            <a:pPr algn="just"/>
            <a:r>
              <a:rPr lang="en-US" sz="2200" dirty="0">
                <a:latin typeface="Montserrat" charset="0"/>
                <a:ea typeface="Montserrat" charset="0"/>
                <a:cs typeface="Montserrat" charset="0"/>
              </a:rPr>
              <a:t>RAM					: Min. 512 MB.</a:t>
            </a:r>
          </a:p>
          <a:p>
            <a:pPr algn="just"/>
            <a:r>
              <a:rPr lang="en-US" sz="2200" dirty="0">
                <a:latin typeface="Montserrat" charset="0"/>
                <a:ea typeface="Montserrat" charset="0"/>
                <a:cs typeface="Montserrat" charset="0"/>
              </a:rPr>
              <a:t>MINIMUM MEMORY		: 1GB (Gigabyte).</a:t>
            </a:r>
          </a:p>
          <a:p>
            <a:pPr algn="just"/>
            <a:endParaRPr lang="en-US" sz="2200" dirty="0">
              <a:latin typeface="Montserrat" charset="0"/>
              <a:ea typeface="Montserrat" charset="0"/>
              <a:cs typeface="Montserrat" charset="0"/>
            </a:endParaRPr>
          </a:p>
          <a:p>
            <a:pPr algn="just"/>
            <a:r>
              <a:rPr lang="en-US" sz="2200" b="1" dirty="0">
                <a:latin typeface="Montserrat" charset="0"/>
                <a:ea typeface="Montserrat" charset="0"/>
                <a:cs typeface="Montserrat" charset="0"/>
              </a:rPr>
              <a:t>SOFTWARE:</a:t>
            </a:r>
          </a:p>
          <a:p>
            <a:pPr algn="just"/>
            <a:endParaRPr lang="en-US" sz="2200" dirty="0">
              <a:latin typeface="Montserrat" charset="0"/>
              <a:ea typeface="Montserrat" charset="0"/>
              <a:cs typeface="Montserrat" charset="0"/>
            </a:endParaRPr>
          </a:p>
          <a:p>
            <a:pPr algn="just"/>
            <a:r>
              <a:rPr lang="en-US" sz="2200" dirty="0">
                <a:latin typeface="Montserrat" charset="0"/>
                <a:ea typeface="Montserrat" charset="0"/>
                <a:cs typeface="Montserrat" charset="0"/>
              </a:rPr>
              <a:t>Operating System			: Android.</a:t>
            </a:r>
          </a:p>
          <a:p>
            <a:pPr algn="just"/>
            <a:r>
              <a:rPr lang="en-US" sz="2200" dirty="0">
                <a:latin typeface="Montserrat" charset="0"/>
                <a:ea typeface="Montserrat" charset="0"/>
                <a:cs typeface="Montserrat" charset="0"/>
              </a:rPr>
              <a:t>Minimum SDK				: 18.</a:t>
            </a:r>
          </a:p>
          <a:p>
            <a:pPr algn="just"/>
            <a:r>
              <a:rPr lang="en-US" sz="2200" dirty="0">
                <a:latin typeface="Montserrat" charset="0"/>
                <a:ea typeface="Montserrat" charset="0"/>
                <a:cs typeface="Montserrat" charset="0"/>
              </a:rPr>
              <a:t>Minimum Version			: Android 4.4.2 (KitKat).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9629" y="555411"/>
            <a:ext cx="9948557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HARDWARE AND SOFTWARE REQUIREMENTS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05777" y="1223452"/>
            <a:ext cx="11406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04" y="2238494"/>
            <a:ext cx="2916982" cy="291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2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42375" y="555411"/>
            <a:ext cx="2323072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MODULES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25655" y="1288766"/>
            <a:ext cx="11406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5C72319-209A-4165-9153-DF82A013D7C7}"/>
              </a:ext>
            </a:extLst>
          </p:cNvPr>
          <p:cNvSpPr/>
          <p:nvPr/>
        </p:nvSpPr>
        <p:spPr>
          <a:xfrm>
            <a:off x="359407" y="1288766"/>
            <a:ext cx="2978488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Sans Pro" charset="0"/>
                <a:ea typeface="Source Sans Pro" charset="0"/>
                <a:cs typeface="Source Sans Pro" charset="0"/>
              </a:rPr>
              <a:t>AUTHENTICATION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9B528-5023-448E-A021-79F83264CF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63" y="2105718"/>
            <a:ext cx="7739673" cy="419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42375" y="555411"/>
            <a:ext cx="2323072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3000" b="1" spc="1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MODULES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25655" y="1288766"/>
            <a:ext cx="11406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5C72319-209A-4165-9153-DF82A013D7C7}"/>
              </a:ext>
            </a:extLst>
          </p:cNvPr>
          <p:cNvSpPr/>
          <p:nvPr/>
        </p:nvSpPr>
        <p:spPr>
          <a:xfrm>
            <a:off x="359407" y="1288766"/>
            <a:ext cx="2978488" cy="588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Source Sans Pro" charset="0"/>
                <a:ea typeface="Source Sans Pro" charset="0"/>
                <a:cs typeface="Source Sans Pro" charset="0"/>
              </a:rPr>
              <a:t>AUTHENTICATION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9B528-5023-448E-A021-79F83264CF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63" y="2105718"/>
            <a:ext cx="7739673" cy="419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4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17101" y="376599"/>
            <a:ext cx="205265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IN" sz="2400" b="1" dirty="0"/>
              <a:t>MODULES</a:t>
            </a:r>
            <a:endParaRPr lang="en-IN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84653" y="815181"/>
            <a:ext cx="17948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76" y="399682"/>
            <a:ext cx="3062030" cy="61240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7101" y="3023956"/>
            <a:ext cx="396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</a:rPr>
              <a:t>LOGIN  ACTIVITY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112421" y="3162878"/>
            <a:ext cx="1586205" cy="255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10893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287</Words>
  <Application>Microsoft Office PowerPoint</Application>
  <PresentationFormat>Widescreen</PresentationFormat>
  <Paragraphs>72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Agency FB</vt:lpstr>
      <vt:lpstr>Arial</vt:lpstr>
      <vt:lpstr>Bahnschrift</vt:lpstr>
      <vt:lpstr>Calibri</vt:lpstr>
      <vt:lpstr>Calibri Light</vt:lpstr>
      <vt:lpstr>Montserrat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ADINATH NIKAM</dc:creator>
  <cp:lastModifiedBy>ADINATH NIKAM</cp:lastModifiedBy>
  <cp:revision>2</cp:revision>
  <dcterms:created xsi:type="dcterms:W3CDTF">2022-04-07T04:57:08Z</dcterms:created>
  <dcterms:modified xsi:type="dcterms:W3CDTF">2022-04-07T05:56:57Z</dcterms:modified>
</cp:coreProperties>
</file>