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8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4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1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1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6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9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3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5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53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5B639-1DBB-49C6-AED7-3F192C807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41" r="1" b="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7823FA-1B3E-4584-8A71-416FCE831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2074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30000"/>
                </a:srgbClr>
              </a:gs>
              <a:gs pos="60000">
                <a:srgbClr val="000000">
                  <a:alpha val="3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AD917-5171-4274-A278-877A917D5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3535018"/>
          </a:xfrm>
        </p:spPr>
        <p:txBody>
          <a:bodyPr anchor="ctr">
            <a:normAutofit/>
          </a:bodyPr>
          <a:lstStyle/>
          <a:p>
            <a:endParaRPr lang="en-IN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275C7-9EBB-4DAB-825D-C9C3F6AFC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333998"/>
            <a:ext cx="6096000" cy="629480"/>
          </a:xfrm>
        </p:spPr>
        <p:txBody>
          <a:bodyPr anchor="ctr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800360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233E39"/>
      </a:dk2>
      <a:lt2>
        <a:srgbClr val="E7E8E2"/>
      </a:lt2>
      <a:accent1>
        <a:srgbClr val="6358CA"/>
      </a:accent1>
      <a:accent2>
        <a:srgbClr val="4268B7"/>
      </a:accent2>
      <a:accent3>
        <a:srgbClr val="4AA5C6"/>
      </a:accent3>
      <a:accent4>
        <a:srgbClr val="38B4A1"/>
      </a:accent4>
      <a:accent5>
        <a:srgbClr val="45B877"/>
      </a:accent5>
      <a:accent6>
        <a:srgbClr val="38B43A"/>
      </a:accent6>
      <a:hlink>
        <a:srgbClr val="31946C"/>
      </a:hlink>
      <a:folHlink>
        <a:srgbClr val="848484"/>
      </a:folHlink>
    </a:clrScheme>
    <a:fontScheme name="Torn">
      <a:majorFont>
        <a:latin typeface="Modern Love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Nova Cond</vt:lpstr>
      <vt:lpstr>Modern Love</vt:lpstr>
      <vt:lpstr>TornVTI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Adinath Ajit</dc:creator>
  <cp:lastModifiedBy>Adinath Ajit</cp:lastModifiedBy>
  <cp:revision>1</cp:revision>
  <dcterms:created xsi:type="dcterms:W3CDTF">2020-08-28T09:40:33Z</dcterms:created>
  <dcterms:modified xsi:type="dcterms:W3CDTF">2020-08-28T09:45:42Z</dcterms:modified>
</cp:coreProperties>
</file>