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0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D54F-EB39-47AF-A5C7-F4BAC0236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5A65F-408A-4DDC-AF95-0CDD1B79D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32F6-AC26-4C48-AC4C-8222D33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1763-FC31-432E-AE62-2324E4E9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C9C-4DA0-4122-A80D-13C97C46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0966-99C4-473E-8C8D-B2B752D4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7190A-13C8-4A93-957E-C1B3083F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3AAF-B58E-40EE-BB38-BBC3BB31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8435-5E8C-4C0A-A494-B8B29154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FCAC-6812-4E6F-8E4B-768A1CB7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47F1A-5839-4FB6-ACB7-C5ECC44F5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E49ED-CE18-49CF-B5D1-3D260AA3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923D-573E-4700-98CE-CC22B0A3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D20E-C935-4D97-A5E7-A6780976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D4B0-DAE1-47A9-9E5A-E40AC111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5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A687-80C6-4FB7-AD21-E5AF107B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DBF3-DD72-4A60-8743-BD18B58F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1E2E-54D0-48D6-BFE8-4F7B85EE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8587-1BFA-4F92-814D-F852B828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FF19-52BC-4488-B94C-D18EE76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5C29-8C2F-4650-ADA4-DF558BCB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1758-2A4F-4068-91B3-7F15F752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6B4A-B44C-41C4-BC7A-5C9FFDE4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8725-AFE2-4430-92ED-99E1B45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F0B41-109A-4642-8AD5-09FBDCB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3849-DE39-4A71-9562-95336089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9D17-5FC9-4F8D-96A5-F17DAD36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18B2-4F6F-4FD6-9A7D-DDA17305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7900-2647-4744-A57A-F156EC5B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F5879-873D-40AC-B6C1-94016342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28E1-E69A-4E1E-8723-D3EFF3E5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1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5DB-3828-41E8-BA77-9C178974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A0673-6DC8-4895-A2C0-C3E0AC9E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7F3E2-8100-4DC8-A80A-DFB069D5B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72178-E976-4D3A-AC0A-996ED0D51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1EE19-6C50-458B-8897-D09C1F440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2491-E5CB-49A0-AB81-60F69BC8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43F6E-75A2-48BB-90C2-B15A44E9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97CEB-6BF4-4B86-AE4F-2FB158F7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0185-0BC6-4A18-973A-CFE509F7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CF9DC-0FE8-47F9-B264-1F1E1556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98BC0-1FF9-4C34-AF3D-E4DB145A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3D247-D507-46AA-9B5F-B97DAA86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7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463AA-E128-4C5F-9651-0754BA70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59F47-012D-40F7-9906-8FE9E12D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A86D-ABCB-4E9B-8A29-7B6F865F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0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847-41C3-4F56-B698-5E94D7A9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65EC-7F80-4E66-ADE3-2F0BF180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C6903-1CE5-4C61-A87E-F563DEA0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8260-0E31-41E4-8D16-C40D9041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F6845-E935-48F7-B2E0-C2822116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1A30-E886-4ABA-8D23-0022D87E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1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FD49-1608-4EC7-8F7E-19B4D285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1B0C8-2CA9-4963-853F-6B63B693A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41F9E-E230-4E67-9CC8-F79C6CBA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06F6-B2E1-4F7A-8FDE-F4274FA3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371C3-E850-49BD-9A47-B8EF7429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D569-4A68-47AE-93CB-EEA0DFBD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5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3E7EE-DA64-4CE2-8E3C-2BC81AE4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ECE5-CC69-4D17-A7A3-9ECADB44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CCE4-848A-4F40-89E1-FB884137F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275B-8281-4910-8E6D-A6384F566E2F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DDBD-655A-4705-BDCA-BC11ADB8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A7F6-2C04-40A9-A954-625E9022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0BAA-7D18-4B16-A9C4-65E10303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7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84AB-5AC7-48BB-86FD-BCC39806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12FB9-1AFF-4B2B-AD5E-70D98BD6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1732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Web Technology Mini Project</a:t>
            </a:r>
          </a:p>
          <a:p>
            <a:r>
              <a:rPr lang="en-US" dirty="0"/>
              <a:t>2019 Pattern</a:t>
            </a:r>
          </a:p>
          <a:p>
            <a:r>
              <a:rPr lang="en-US" dirty="0"/>
              <a:t>A.Y.2021-22</a:t>
            </a:r>
          </a:p>
          <a:p>
            <a:r>
              <a:rPr lang="en-US" dirty="0"/>
              <a:t>T.E. Semester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1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926-0DC7-4D85-A43E-1DC9E038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Snapshots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A39CE9-AB37-4EE9-8AFD-68BAA4DE3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22"/>
          <a:stretch/>
        </p:blipFill>
        <p:spPr>
          <a:xfrm>
            <a:off x="1954219" y="1866507"/>
            <a:ext cx="8226645" cy="4260916"/>
          </a:xfrm>
          <a:effectLst>
            <a:glow rad="25400">
              <a:schemeClr val="tx1"/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D5409E-F25C-4E00-8EF6-49188787BFED}"/>
              </a:ext>
            </a:extLst>
          </p:cNvPr>
          <p:cNvSpPr txBox="1"/>
          <p:nvPr/>
        </p:nvSpPr>
        <p:spPr>
          <a:xfrm>
            <a:off x="4374776" y="6284259"/>
            <a:ext cx="3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5.0: Doctor’s Dashboard</a:t>
            </a:r>
          </a:p>
        </p:txBody>
      </p:sp>
    </p:spTree>
    <p:extLst>
      <p:ext uri="{BB962C8B-B14F-4D97-AF65-F5344CB8AC3E}">
        <p14:creationId xmlns:p14="http://schemas.microsoft.com/office/powerpoint/2010/main" val="169760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63A-CA56-411B-8B3A-93B94B05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7E49-4632-4E8E-BC9F-085A304A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094"/>
            <a:ext cx="10515600" cy="438587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 Automation improves the efficiency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friendly graphical user interface compared to the existing system.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appropriate access to the authorized users depending on their permissions.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It effectively overcomes the delay in communications.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 Updating of information becomes so easier.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5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B9AC-0628-4EC9-B12B-2BA9DAA8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C89B-6638-44FA-B8F1-2B4EB7C7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919"/>
            <a:ext cx="10515600" cy="25670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Team members detail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Output Snapshot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21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3F5B-CE47-4EAB-8557-F16A6050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D44973-B413-4A60-8CAC-7D01230A9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400815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65">
                  <a:extLst>
                    <a:ext uri="{9D8B030D-6E8A-4147-A177-3AD203B41FA5}">
                      <a16:colId xmlns:a16="http://schemas.microsoft.com/office/drawing/2014/main" val="2572310577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1174335256"/>
                    </a:ext>
                  </a:extLst>
                </a:gridCol>
                <a:gridCol w="6288738">
                  <a:extLst>
                    <a:ext uri="{9D8B030D-6E8A-4147-A177-3AD203B41FA5}">
                      <a16:colId xmlns:a16="http://schemas.microsoft.com/office/drawing/2014/main" val="228019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9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Adinath Mahangare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8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Niraj </a:t>
                      </a:r>
                      <a:r>
                        <a:rPr lang="en-IN" dirty="0" err="1"/>
                        <a:t>Shaha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1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Pratik </a:t>
                      </a:r>
                      <a:r>
                        <a:rPr lang="en-IN" dirty="0" err="1"/>
                        <a:t>Khetmalis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Rutik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Lahamate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3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3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6BBF-6B28-474A-B731-3E1247F4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073A-90FF-4377-8AD2-422D3CD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1837765"/>
            <a:ext cx="10493188" cy="43391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22222"/>
                </a:solidFill>
                <a:effectLst/>
                <a:latin typeface="-apple-system"/>
              </a:rPr>
              <a:t>No need for a physical attendant for every patient 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22222"/>
                </a:solidFill>
                <a:effectLst/>
                <a:latin typeface="-apple-system"/>
              </a:rPr>
              <a:t>Wherein it could be automated and handled with technology.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22222"/>
                </a:solidFill>
                <a:effectLst/>
                <a:latin typeface="-apple-system"/>
              </a:rPr>
              <a:t>System will handle information such as patients with mild diagnoses and prescriptions. 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22222"/>
                </a:solidFill>
                <a:effectLst/>
                <a:latin typeface="-apple-system"/>
              </a:rPr>
              <a:t>Idea of having automated patient management is a big help for our health care workers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22222"/>
                </a:solidFill>
                <a:effectLst/>
                <a:latin typeface="-apple-system"/>
              </a:rPr>
              <a:t>Securing various information of the patients. 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22222"/>
                </a:solidFill>
                <a:effectLst/>
                <a:latin typeface="-apple-system"/>
              </a:rPr>
              <a:t>To keep patient-doctor confidentiality as well as assure them of their healing factors.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9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DFBA-44D1-4904-8ED5-18E6374C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48DA-2CFE-48E0-8327-5D90289A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Autofit/>
          </a:bodyPr>
          <a:lstStyle/>
          <a:p>
            <a:r>
              <a:rPr lang="en-IN" sz="2400" dirty="0"/>
              <a:t>Software Requirements:</a:t>
            </a:r>
          </a:p>
          <a:p>
            <a:pPr marL="0" indent="0">
              <a:buNone/>
            </a:pPr>
            <a:r>
              <a:rPr lang="en-IN" sz="2400" dirty="0"/>
              <a:t>  VS Code</a:t>
            </a:r>
          </a:p>
          <a:p>
            <a:pPr marL="0" indent="0">
              <a:buNone/>
            </a:pPr>
            <a:r>
              <a:rPr lang="en-IN" sz="2400" dirty="0"/>
              <a:t>  XAMPP Server</a:t>
            </a:r>
          </a:p>
          <a:p>
            <a:pPr marL="0" indent="0">
              <a:buNone/>
            </a:pPr>
            <a:r>
              <a:rPr lang="en-IN" sz="2400" dirty="0"/>
              <a:t>  MySQL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r>
              <a:rPr lang="en-IN" sz="2400" dirty="0"/>
              <a:t>Technologies Used:</a:t>
            </a:r>
          </a:p>
          <a:p>
            <a:pPr marL="0" indent="0">
              <a:buNone/>
            </a:pPr>
            <a:r>
              <a:rPr lang="en-IN" sz="2400" dirty="0"/>
              <a:t>  HTML</a:t>
            </a:r>
          </a:p>
          <a:p>
            <a:pPr marL="0" indent="0">
              <a:buNone/>
            </a:pPr>
            <a:r>
              <a:rPr lang="en-IN" sz="2400" dirty="0"/>
              <a:t>  CSS</a:t>
            </a:r>
          </a:p>
          <a:p>
            <a:pPr marL="0" indent="0">
              <a:buNone/>
            </a:pPr>
            <a:r>
              <a:rPr lang="en-IN" sz="2400" dirty="0"/>
              <a:t>  PHP</a:t>
            </a:r>
          </a:p>
          <a:p>
            <a:pPr marL="0" indent="0">
              <a:buNone/>
            </a:pPr>
            <a:r>
              <a:rPr lang="en-IN" sz="2400" dirty="0"/>
              <a:t>  SQL</a:t>
            </a:r>
          </a:p>
          <a:p>
            <a:pPr marL="0" indent="0">
              <a:buNone/>
            </a:pPr>
            <a:r>
              <a:rPr lang="en-IN" sz="2400" dirty="0"/>
              <a:t>  AJAX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981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066A-AC37-4C65-9E01-7072153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531"/>
            <a:ext cx="10515600" cy="1325563"/>
          </a:xfrm>
        </p:spPr>
        <p:txBody>
          <a:bodyPr/>
          <a:lstStyle/>
          <a:p>
            <a:r>
              <a:rPr lang="en-IN" dirty="0"/>
              <a:t>Output Snapshots</a:t>
            </a:r>
          </a:p>
        </p:txBody>
      </p:sp>
      <p:pic>
        <p:nvPicPr>
          <p:cNvPr id="15" name="Content Placeholder 14" descr="A picture containing text, person, screenshot, posing&#10;&#10;Description automatically generated">
            <a:extLst>
              <a:ext uri="{FF2B5EF4-FFF2-40B4-BE49-F238E27FC236}">
                <a16:creationId xmlns:a16="http://schemas.microsoft.com/office/drawing/2014/main" id="{B2CEC7C3-42F5-4688-A2A0-E763E80AF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/>
          <a:stretch/>
        </p:blipFill>
        <p:spPr>
          <a:xfrm>
            <a:off x="1628122" y="1478094"/>
            <a:ext cx="8935756" cy="4646251"/>
          </a:xfrm>
          <a:effectLst>
            <a:glow rad="25400">
              <a:schemeClr val="tx1"/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C2DEDB-75C7-4BDD-919C-9B763B23FD5B}"/>
              </a:ext>
            </a:extLst>
          </p:cNvPr>
          <p:cNvSpPr txBox="1"/>
          <p:nvPr/>
        </p:nvSpPr>
        <p:spPr>
          <a:xfrm>
            <a:off x="3845859" y="6212541"/>
            <a:ext cx="3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1.0: Home Page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178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9EE8-52B0-45DC-8835-93039015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8AB04-E567-4491-A6D6-A98E97AB4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2239" y="1690688"/>
            <a:ext cx="8478663" cy="4411744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347F2-5CA5-482C-84C7-0220D66AD3CC}"/>
              </a:ext>
            </a:extLst>
          </p:cNvPr>
          <p:cNvSpPr txBox="1"/>
          <p:nvPr/>
        </p:nvSpPr>
        <p:spPr>
          <a:xfrm>
            <a:off x="4025153" y="6230471"/>
            <a:ext cx="400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2.0: Patient’s login page</a:t>
            </a:r>
          </a:p>
        </p:txBody>
      </p:sp>
    </p:spTree>
    <p:extLst>
      <p:ext uri="{BB962C8B-B14F-4D97-AF65-F5344CB8AC3E}">
        <p14:creationId xmlns:p14="http://schemas.microsoft.com/office/powerpoint/2010/main" val="70470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8B0-FC3F-4BDC-8C47-3D4D9BBB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Snapshots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36FE8A-A4ED-4FCD-9B80-B66652BB0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09"/>
          <a:stretch/>
        </p:blipFill>
        <p:spPr>
          <a:xfrm>
            <a:off x="1753386" y="1755210"/>
            <a:ext cx="8531257" cy="4438488"/>
          </a:xfrm>
          <a:effectLst>
            <a:glow rad="25400">
              <a:schemeClr val="tx1"/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4483A-C44B-409B-9D6F-E9EDF5B411CB}"/>
              </a:ext>
            </a:extLst>
          </p:cNvPr>
          <p:cNvSpPr txBox="1"/>
          <p:nvPr/>
        </p:nvSpPr>
        <p:spPr>
          <a:xfrm>
            <a:off x="4159624" y="6302188"/>
            <a:ext cx="32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3.0: User Dashboard</a:t>
            </a:r>
          </a:p>
        </p:txBody>
      </p:sp>
    </p:spTree>
    <p:extLst>
      <p:ext uri="{BB962C8B-B14F-4D97-AF65-F5344CB8AC3E}">
        <p14:creationId xmlns:p14="http://schemas.microsoft.com/office/powerpoint/2010/main" val="71285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31F8-6C5A-422C-A8EC-CAA0EA2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Snapshots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509B36-7C38-40B9-8427-1CEA2F77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09"/>
          <a:stretch/>
        </p:blipFill>
        <p:spPr>
          <a:xfrm>
            <a:off x="1914127" y="1825625"/>
            <a:ext cx="8363745" cy="4351338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A5D86-127A-4F6C-9147-68962A173337}"/>
              </a:ext>
            </a:extLst>
          </p:cNvPr>
          <p:cNvSpPr txBox="1"/>
          <p:nvPr/>
        </p:nvSpPr>
        <p:spPr>
          <a:xfrm>
            <a:off x="3917576" y="6320118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4.0: 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77159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Hospital Management System</vt:lpstr>
      <vt:lpstr>Contents</vt:lpstr>
      <vt:lpstr>Team member details</vt:lpstr>
      <vt:lpstr>Objectives</vt:lpstr>
      <vt:lpstr>Technical Details</vt:lpstr>
      <vt:lpstr>Output Snapshots</vt:lpstr>
      <vt:lpstr>Output Snapshots</vt:lpstr>
      <vt:lpstr>Output Snapshots</vt:lpstr>
      <vt:lpstr>Output Snapshots</vt:lpstr>
      <vt:lpstr>Output Snapshots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Adinath Mahangare</dc:creator>
  <cp:lastModifiedBy>Adinath Mahangare</cp:lastModifiedBy>
  <cp:revision>2</cp:revision>
  <dcterms:created xsi:type="dcterms:W3CDTF">2022-05-05T17:53:43Z</dcterms:created>
  <dcterms:modified xsi:type="dcterms:W3CDTF">2022-05-09T08:45:06Z</dcterms:modified>
</cp:coreProperties>
</file>