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202C2-33FA-4685-86C7-FCD3F1D0A080}" type="datetimeFigureOut">
              <a:rPr lang="en-GB" smtClean="0"/>
              <a:t>23/01/2021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9D6D-9A9D-42F1-8177-D41759636C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522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202C2-33FA-4685-86C7-FCD3F1D0A080}" type="datetimeFigureOut">
              <a:rPr lang="en-GB" smtClean="0"/>
              <a:t>23/01/2021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9D6D-9A9D-42F1-8177-D41759636C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272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202C2-33FA-4685-86C7-FCD3F1D0A080}" type="datetimeFigureOut">
              <a:rPr lang="en-GB" smtClean="0"/>
              <a:t>23/01/2021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9D6D-9A9D-42F1-8177-D41759636C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272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202C2-33FA-4685-86C7-FCD3F1D0A080}" type="datetimeFigureOut">
              <a:rPr lang="en-GB" smtClean="0"/>
              <a:t>23/01/2021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9D6D-9A9D-42F1-8177-D41759636C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709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202C2-33FA-4685-86C7-FCD3F1D0A080}" type="datetimeFigureOut">
              <a:rPr lang="en-GB" smtClean="0"/>
              <a:t>23/01/2021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9D6D-9A9D-42F1-8177-D41759636C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462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202C2-33FA-4685-86C7-FCD3F1D0A080}" type="datetimeFigureOut">
              <a:rPr lang="en-GB" smtClean="0"/>
              <a:t>23/01/2021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9D6D-9A9D-42F1-8177-D41759636C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7539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202C2-33FA-4685-86C7-FCD3F1D0A080}" type="datetimeFigureOut">
              <a:rPr lang="en-GB" smtClean="0"/>
              <a:t>23/01/2021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9D6D-9A9D-42F1-8177-D41759636C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212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202C2-33FA-4685-86C7-FCD3F1D0A080}" type="datetimeFigureOut">
              <a:rPr lang="en-GB" smtClean="0"/>
              <a:t>23/01/2021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9D6D-9A9D-42F1-8177-D41759636C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574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202C2-33FA-4685-86C7-FCD3F1D0A080}" type="datetimeFigureOut">
              <a:rPr lang="en-GB" smtClean="0"/>
              <a:t>23/01/2021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9D6D-9A9D-42F1-8177-D41759636C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937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202C2-33FA-4685-86C7-FCD3F1D0A080}" type="datetimeFigureOut">
              <a:rPr lang="en-GB" smtClean="0"/>
              <a:t>23/01/2021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9D6D-9A9D-42F1-8177-D41759636C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299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202C2-33FA-4685-86C7-FCD3F1D0A080}" type="datetimeFigureOut">
              <a:rPr lang="en-GB" smtClean="0"/>
              <a:t>23/01/2021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9D6D-9A9D-42F1-8177-D41759636C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35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202C2-33FA-4685-86C7-FCD3F1D0A080}" type="datetimeFigureOut">
              <a:rPr lang="en-GB" smtClean="0"/>
              <a:t>23/01/2021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E9D6D-9A9D-42F1-8177-D41759636C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61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260" y="2438311"/>
            <a:ext cx="1747795" cy="57900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148" y="4196085"/>
            <a:ext cx="1749704" cy="57917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558" y="5273475"/>
            <a:ext cx="1561605" cy="58021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555" y="5500277"/>
            <a:ext cx="1747795" cy="57900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555" y="4192301"/>
            <a:ext cx="1747795" cy="57900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2726" y="1435204"/>
            <a:ext cx="1747795" cy="57900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475" y="1206923"/>
            <a:ext cx="1747795" cy="57900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896825" y="1345711"/>
            <a:ext cx="1284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User</a:t>
            </a:r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>
            <a:off x="1460774" y="5394229"/>
            <a:ext cx="1188225" cy="368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Admin</a:t>
            </a:r>
            <a:endParaRPr lang="en-GB" dirty="0"/>
          </a:p>
        </p:txBody>
      </p:sp>
      <p:sp>
        <p:nvSpPr>
          <p:cNvPr id="35" name="TextBox 34"/>
          <p:cNvSpPr txBox="1"/>
          <p:nvPr/>
        </p:nvSpPr>
        <p:spPr>
          <a:xfrm>
            <a:off x="8995555" y="1574323"/>
            <a:ext cx="63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NGO</a:t>
            </a:r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5470611" y="2526658"/>
            <a:ext cx="1052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Donation</a:t>
            </a:r>
            <a:endParaRPr lang="en-GB" dirty="0"/>
          </a:p>
        </p:txBody>
      </p:sp>
      <p:sp>
        <p:nvSpPr>
          <p:cNvPr id="37" name="TextBox 36"/>
          <p:cNvSpPr txBox="1"/>
          <p:nvPr/>
        </p:nvSpPr>
        <p:spPr>
          <a:xfrm>
            <a:off x="5628575" y="4300920"/>
            <a:ext cx="10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Payment</a:t>
            </a:r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9467944" y="4297136"/>
            <a:ext cx="66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State</a:t>
            </a:r>
            <a:endParaRPr lang="en-GB" dirty="0"/>
          </a:p>
        </p:txBody>
      </p:sp>
      <p:sp>
        <p:nvSpPr>
          <p:cNvPr id="39" name="TextBox 38"/>
          <p:cNvSpPr txBox="1"/>
          <p:nvPr/>
        </p:nvSpPr>
        <p:spPr>
          <a:xfrm>
            <a:off x="9598385" y="560511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City</a:t>
            </a:r>
            <a:endParaRPr lang="en-GB" dirty="0"/>
          </a:p>
        </p:txBody>
      </p:sp>
      <p:sp>
        <p:nvSpPr>
          <p:cNvPr id="40" name="Flowchart: Decision 39"/>
          <p:cNvSpPr/>
          <p:nvPr/>
        </p:nvSpPr>
        <p:spPr>
          <a:xfrm>
            <a:off x="3148557" y="2276703"/>
            <a:ext cx="1272778" cy="90221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3317524" y="2543146"/>
            <a:ext cx="938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donates</a:t>
            </a:r>
            <a:endParaRPr lang="en-GB" dirty="0"/>
          </a:p>
        </p:txBody>
      </p:sp>
      <p:cxnSp>
        <p:nvCxnSpPr>
          <p:cNvPr id="56" name="Elbow Connector 55"/>
          <p:cNvCxnSpPr>
            <a:stCxn id="31" idx="2"/>
            <a:endCxn id="40" idx="1"/>
          </p:cNvCxnSpPr>
          <p:nvPr/>
        </p:nvCxnSpPr>
        <p:spPr>
          <a:xfrm rot="16200000" flipH="1">
            <a:off x="2241522" y="1820776"/>
            <a:ext cx="941887" cy="872184"/>
          </a:xfrm>
          <a:prstGeom prst="bentConnector2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0" idx="3"/>
            <a:endCxn id="19" idx="1"/>
          </p:cNvCxnSpPr>
          <p:nvPr/>
        </p:nvCxnSpPr>
        <p:spPr>
          <a:xfrm>
            <a:off x="4421335" y="2727812"/>
            <a:ext cx="8159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9" idx="3"/>
          </p:cNvCxnSpPr>
          <p:nvPr/>
        </p:nvCxnSpPr>
        <p:spPr>
          <a:xfrm>
            <a:off x="6985055" y="2727812"/>
            <a:ext cx="418564" cy="134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50" idx="3"/>
          </p:cNvCxnSpPr>
          <p:nvPr/>
        </p:nvCxnSpPr>
        <p:spPr>
          <a:xfrm flipV="1">
            <a:off x="8676397" y="2032929"/>
            <a:ext cx="595441" cy="71384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28" idx="2"/>
            <a:endCxn id="27" idx="0"/>
          </p:cNvCxnSpPr>
          <p:nvPr/>
        </p:nvCxnSpPr>
        <p:spPr>
          <a:xfrm>
            <a:off x="9869453" y="4771303"/>
            <a:ext cx="0" cy="7289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31" idx="2"/>
            <a:endCxn id="24" idx="1"/>
          </p:cNvCxnSpPr>
          <p:nvPr/>
        </p:nvCxnSpPr>
        <p:spPr>
          <a:xfrm rot="16200000" flipH="1">
            <a:off x="2398888" y="1663409"/>
            <a:ext cx="2699745" cy="294477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Flowchart: Decision 49"/>
          <p:cNvSpPr/>
          <p:nvPr/>
        </p:nvSpPr>
        <p:spPr>
          <a:xfrm>
            <a:off x="7403619" y="2295660"/>
            <a:ext cx="1272778" cy="90221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7699512" y="2543146"/>
            <a:ext cx="88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collects</a:t>
            </a:r>
            <a:endParaRPr lang="en-IN" dirty="0"/>
          </a:p>
        </p:txBody>
      </p:sp>
      <p:sp>
        <p:nvSpPr>
          <p:cNvPr id="51" name="Flowchart: Decision 50"/>
          <p:cNvSpPr/>
          <p:nvPr/>
        </p:nvSpPr>
        <p:spPr>
          <a:xfrm>
            <a:off x="7419731" y="4034477"/>
            <a:ext cx="1272778" cy="90221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" name="Flowchart: Decision 51"/>
          <p:cNvSpPr/>
          <p:nvPr/>
        </p:nvSpPr>
        <p:spPr>
          <a:xfrm>
            <a:off x="3150270" y="4036784"/>
            <a:ext cx="1272778" cy="90221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8" name="Straight Connector 57"/>
          <p:cNvCxnSpPr>
            <a:stCxn id="24" idx="3"/>
            <a:endCxn id="51" idx="1"/>
          </p:cNvCxnSpPr>
          <p:nvPr/>
        </p:nvCxnSpPr>
        <p:spPr>
          <a:xfrm flipV="1">
            <a:off x="6970852" y="4485586"/>
            <a:ext cx="448879" cy="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1" idx="3"/>
            <a:endCxn id="28" idx="1"/>
          </p:cNvCxnSpPr>
          <p:nvPr/>
        </p:nvCxnSpPr>
        <p:spPr>
          <a:xfrm flipV="1">
            <a:off x="8692509" y="4481802"/>
            <a:ext cx="303046" cy="37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279593" y="4300920"/>
            <a:ext cx="938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donates</a:t>
            </a:r>
            <a:endParaRPr lang="en-IN" dirty="0"/>
          </a:p>
        </p:txBody>
      </p:sp>
      <p:sp>
        <p:nvSpPr>
          <p:cNvPr id="61" name="TextBox 60"/>
          <p:cNvSpPr txBox="1"/>
          <p:nvPr/>
        </p:nvSpPr>
        <p:spPr>
          <a:xfrm>
            <a:off x="7684038" y="4300920"/>
            <a:ext cx="753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locate</a:t>
            </a:r>
            <a:endParaRPr lang="en-IN" dirty="0"/>
          </a:p>
        </p:txBody>
      </p:sp>
      <p:cxnSp>
        <p:nvCxnSpPr>
          <p:cNvPr id="54" name="Straight Connector 53"/>
          <p:cNvCxnSpPr/>
          <p:nvPr/>
        </p:nvCxnSpPr>
        <p:spPr>
          <a:xfrm flipH="1">
            <a:off x="2712465" y="842436"/>
            <a:ext cx="303690" cy="3644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276372" y="477949"/>
            <a:ext cx="0" cy="7289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222383" y="448998"/>
            <a:ext cx="1268272" cy="5012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contact</a:t>
            </a:r>
            <a:endParaRPr lang="en-IN" dirty="0"/>
          </a:p>
        </p:txBody>
      </p:sp>
      <p:sp>
        <p:nvSpPr>
          <p:cNvPr id="64" name="Oval 63"/>
          <p:cNvSpPr/>
          <p:nvPr/>
        </p:nvSpPr>
        <p:spPr>
          <a:xfrm>
            <a:off x="22804" y="1190923"/>
            <a:ext cx="1026137" cy="4864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email</a:t>
            </a:r>
            <a:endParaRPr lang="en-IN" dirty="0"/>
          </a:p>
        </p:txBody>
      </p:sp>
      <p:sp>
        <p:nvSpPr>
          <p:cNvPr id="65" name="Oval 64"/>
          <p:cNvSpPr/>
          <p:nvPr/>
        </p:nvSpPr>
        <p:spPr>
          <a:xfrm>
            <a:off x="1511409" y="111985"/>
            <a:ext cx="1352901" cy="5012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uLname</a:t>
            </a:r>
            <a:endParaRPr lang="en-IN" dirty="0"/>
          </a:p>
        </p:txBody>
      </p:sp>
      <p:sp>
        <p:nvSpPr>
          <p:cNvPr id="67" name="Oval 66"/>
          <p:cNvSpPr/>
          <p:nvPr/>
        </p:nvSpPr>
        <p:spPr>
          <a:xfrm>
            <a:off x="2741110" y="376121"/>
            <a:ext cx="1357845" cy="5012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uFname</a:t>
            </a:r>
            <a:endParaRPr lang="en-IN" dirty="0"/>
          </a:p>
        </p:txBody>
      </p:sp>
      <p:cxnSp>
        <p:nvCxnSpPr>
          <p:cNvPr id="68" name="Straight Connector 67"/>
          <p:cNvCxnSpPr>
            <a:stCxn id="64" idx="6"/>
          </p:cNvCxnSpPr>
          <p:nvPr/>
        </p:nvCxnSpPr>
        <p:spPr>
          <a:xfrm flipV="1">
            <a:off x="1048941" y="1345712"/>
            <a:ext cx="353534" cy="884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438179" y="799353"/>
            <a:ext cx="587182" cy="4157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8200108" y="134849"/>
            <a:ext cx="1633327" cy="6861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ngoName</a:t>
            </a:r>
            <a:endParaRPr lang="en-IN" dirty="0"/>
          </a:p>
        </p:txBody>
      </p:sp>
      <p:sp>
        <p:nvSpPr>
          <p:cNvPr id="73" name="Oval 72"/>
          <p:cNvSpPr/>
          <p:nvPr/>
        </p:nvSpPr>
        <p:spPr>
          <a:xfrm>
            <a:off x="10118859" y="336620"/>
            <a:ext cx="1595430" cy="82438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password</a:t>
            </a:r>
            <a:endParaRPr lang="en-IN" dirty="0"/>
          </a:p>
        </p:txBody>
      </p:sp>
      <p:sp>
        <p:nvSpPr>
          <p:cNvPr id="74" name="Oval 73"/>
          <p:cNvSpPr/>
          <p:nvPr/>
        </p:nvSpPr>
        <p:spPr>
          <a:xfrm>
            <a:off x="6835300" y="362606"/>
            <a:ext cx="1268272" cy="69141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ngoId</a:t>
            </a:r>
            <a:endParaRPr lang="en-IN" dirty="0"/>
          </a:p>
        </p:txBody>
      </p:sp>
      <p:sp>
        <p:nvSpPr>
          <p:cNvPr id="75" name="Oval 74"/>
          <p:cNvSpPr/>
          <p:nvPr/>
        </p:nvSpPr>
        <p:spPr>
          <a:xfrm>
            <a:off x="6516649" y="1386563"/>
            <a:ext cx="1091857" cy="5012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email</a:t>
            </a:r>
            <a:endParaRPr lang="en-IN" dirty="0"/>
          </a:p>
        </p:txBody>
      </p:sp>
      <p:sp>
        <p:nvSpPr>
          <p:cNvPr id="76" name="Oval 75"/>
          <p:cNvSpPr/>
          <p:nvPr/>
        </p:nvSpPr>
        <p:spPr>
          <a:xfrm>
            <a:off x="3612104" y="1083104"/>
            <a:ext cx="1352901" cy="5012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uLname</a:t>
            </a:r>
            <a:endParaRPr lang="en-IN" dirty="0"/>
          </a:p>
        </p:txBody>
      </p:sp>
      <p:sp>
        <p:nvSpPr>
          <p:cNvPr id="77" name="Oval 76"/>
          <p:cNvSpPr/>
          <p:nvPr/>
        </p:nvSpPr>
        <p:spPr>
          <a:xfrm>
            <a:off x="899529" y="3129780"/>
            <a:ext cx="1077300" cy="5012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uLname</a:t>
            </a:r>
            <a:endParaRPr lang="en-IN" sz="1400" dirty="0"/>
          </a:p>
        </p:txBody>
      </p:sp>
      <p:sp>
        <p:nvSpPr>
          <p:cNvPr id="79" name="Oval 78"/>
          <p:cNvSpPr/>
          <p:nvPr/>
        </p:nvSpPr>
        <p:spPr>
          <a:xfrm>
            <a:off x="417008" y="2230722"/>
            <a:ext cx="1352901" cy="5012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uLname</a:t>
            </a:r>
            <a:endParaRPr lang="en-IN" dirty="0"/>
          </a:p>
        </p:txBody>
      </p:sp>
      <p:sp>
        <p:nvSpPr>
          <p:cNvPr id="47" name="Oval 46"/>
          <p:cNvSpPr/>
          <p:nvPr/>
        </p:nvSpPr>
        <p:spPr>
          <a:xfrm>
            <a:off x="10476859" y="1496424"/>
            <a:ext cx="1595430" cy="82438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contact</a:t>
            </a:r>
            <a:endParaRPr lang="en-IN" dirty="0"/>
          </a:p>
        </p:txBody>
      </p:sp>
      <p:sp>
        <p:nvSpPr>
          <p:cNvPr id="49" name="Oval 48"/>
          <p:cNvSpPr/>
          <p:nvPr/>
        </p:nvSpPr>
        <p:spPr>
          <a:xfrm>
            <a:off x="9679144" y="2451791"/>
            <a:ext cx="1595430" cy="82438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regNo</a:t>
            </a:r>
            <a:endParaRPr lang="en-IN" dirty="0"/>
          </a:p>
        </p:txBody>
      </p:sp>
      <p:cxnSp>
        <p:nvCxnSpPr>
          <p:cNvPr id="4" name="Straight Connector 3"/>
          <p:cNvCxnSpPr>
            <a:stCxn id="72" idx="4"/>
          </p:cNvCxnSpPr>
          <p:nvPr/>
        </p:nvCxnSpPr>
        <p:spPr>
          <a:xfrm flipH="1">
            <a:off x="9016771" y="821048"/>
            <a:ext cx="1" cy="565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74" idx="4"/>
          </p:cNvCxnSpPr>
          <p:nvPr/>
        </p:nvCxnSpPr>
        <p:spPr>
          <a:xfrm>
            <a:off x="7469436" y="1054018"/>
            <a:ext cx="968206" cy="349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75" idx="6"/>
          </p:cNvCxnSpPr>
          <p:nvPr/>
        </p:nvCxnSpPr>
        <p:spPr>
          <a:xfrm>
            <a:off x="7608506" y="1637184"/>
            <a:ext cx="722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3" idx="3"/>
          </p:cNvCxnSpPr>
          <p:nvPr/>
        </p:nvCxnSpPr>
        <p:spPr>
          <a:xfrm flipH="1">
            <a:off x="9799413" y="1040280"/>
            <a:ext cx="553091" cy="402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29" idx="3"/>
          </p:cNvCxnSpPr>
          <p:nvPr/>
        </p:nvCxnSpPr>
        <p:spPr>
          <a:xfrm flipH="1" flipV="1">
            <a:off x="10140521" y="1724705"/>
            <a:ext cx="336338" cy="34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49" idx="1"/>
          </p:cNvCxnSpPr>
          <p:nvPr/>
        </p:nvCxnSpPr>
        <p:spPr>
          <a:xfrm>
            <a:off x="9715821" y="2014206"/>
            <a:ext cx="196968" cy="558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17008" y="6193319"/>
            <a:ext cx="1608353" cy="52909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id</a:t>
            </a:r>
            <a:endParaRPr lang="en-IN" dirty="0"/>
          </a:p>
        </p:txBody>
      </p:sp>
      <p:sp>
        <p:nvSpPr>
          <p:cNvPr id="80" name="Oval 79"/>
          <p:cNvSpPr/>
          <p:nvPr/>
        </p:nvSpPr>
        <p:spPr>
          <a:xfrm>
            <a:off x="2350842" y="6169707"/>
            <a:ext cx="1595430" cy="67688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password</a:t>
            </a:r>
            <a:endParaRPr lang="en-IN" dirty="0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1028602" y="5853689"/>
            <a:ext cx="275008" cy="339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513465" y="5868562"/>
            <a:ext cx="292698" cy="34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76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26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shri</dc:creator>
  <cp:lastModifiedBy>ACER</cp:lastModifiedBy>
  <cp:revision>9</cp:revision>
  <dcterms:created xsi:type="dcterms:W3CDTF">2020-12-05T12:01:48Z</dcterms:created>
  <dcterms:modified xsi:type="dcterms:W3CDTF">2021-01-23T14:28:30Z</dcterms:modified>
</cp:coreProperties>
</file>