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95" r:id="rId5"/>
    <p:sldId id="266" r:id="rId6"/>
    <p:sldId id="294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29B86-47D7-40ED-A631-ED023E4B35B2}" v="202" dt="2021-11-25T19:01:11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5226" autoAdjust="0"/>
  </p:normalViewPr>
  <p:slideViewPr>
    <p:cSldViewPr snapToGrid="0">
      <p:cViewPr varScale="1">
        <p:scale>
          <a:sx n="71" d="100"/>
          <a:sy n="71" d="100"/>
        </p:scale>
        <p:origin x="79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aunch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- DEMYSTIFICATION, USES CASES &amp; CHALLENGES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- DEMYSTIFICATION, USES CASES &amp; CHALLENGES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- DEMYSTIFICATION, USES CASES &amp; CHALLENGES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 i="0" spc="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- DEMYSTIFICATION, USES CASES &amp; CHALLENGES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20/10/2021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Big data - DEMYSTIFICATION, USES CASES &amp; CHALLENGES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- DEMYSTIFICATION, USES CASES &amp; CHALLENGES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- DEMYSTIFICATION, USES CASES &amp; CHALLENGES 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- DEMYSTIFICATION, USES CASES &amp; CHALLENGES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- DEMYSTIFICATION, USES CASES &amp; CHALLENGES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- DEMYSTIFICATION, USES CASES &amp; CHALLENGES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20/10/2021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Big data - DEMYSTIFICATION, USES CASES &amp; CHALLENGES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7" name="Picture Placeholder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- DEMYSTIFICATION, USES CASES &amp; CHALLENGES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anchor="b"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1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20/10/2021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- DEMYSTIFICATION, USES CASES &amp; CHALLENGES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20/10/2021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Big data - DEMYSTIFICATION, USES CASES &amp; CHALLENGES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2" y="1907492"/>
            <a:ext cx="6257363" cy="2862225"/>
          </a:xfrm>
        </p:spPr>
        <p:txBody>
          <a:bodyPr anchor="ctr"/>
          <a:lstStyle/>
          <a:p>
            <a:pPr algn="ctr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on Enhancing Support to </a:t>
            </a: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 fulfillment</a:t>
            </a:r>
            <a:br>
              <a:rPr lang="en-US" sz="2800" cap="none" dirty="0">
                <a:latin typeface="Arial Nova" panose="020B0504020202020204" pitchFamily="34" charset="0"/>
              </a:rPr>
            </a:br>
            <a:br>
              <a:rPr lang="en-US" sz="2800" cap="none" dirty="0">
                <a:latin typeface="Arial Nova" panose="020B0504020202020204" pitchFamily="34" charset="0"/>
              </a:rPr>
            </a:br>
            <a:br>
              <a:rPr lang="en-US" sz="2800" cap="none" dirty="0">
                <a:latin typeface="Arial Nova" panose="020B0504020202020204" pitchFamily="34" charset="0"/>
              </a:rPr>
            </a:br>
            <a:r>
              <a:rPr lang="en-US" sz="1600" b="1" dirty="0">
                <a:solidFill>
                  <a:schemeClr val="accent4"/>
                </a:solidFill>
              </a:rPr>
              <a:t>Adindutochi Nwosu</a:t>
            </a:r>
            <a:br>
              <a:rPr lang="en-US" sz="5400" dirty="0">
                <a:solidFill>
                  <a:schemeClr val="tx1"/>
                </a:solidFill>
                <a:latin typeface="Arial Nova" panose="020B0504020202020204" pitchFamily="34" charset="0"/>
                <a:ea typeface="+mj-ea"/>
                <a:cs typeface="+mj-cs"/>
              </a:rPr>
            </a:br>
            <a:r>
              <a:rPr lang="en-US" sz="900" b="1" dirty="0">
                <a:solidFill>
                  <a:schemeClr val="accent4"/>
                </a:solidFill>
              </a:rPr>
              <a:t>2ND SEPTEMBER 2022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6CDEB7-77E8-4351-9B76-07896E731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6075" y="-205205"/>
            <a:ext cx="5495925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1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32416A3-39EF-4CBE-943D-C79C22FD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956"/>
            <a:ext cx="10515600" cy="726137"/>
          </a:xfrm>
        </p:spPr>
        <p:txBody>
          <a:bodyPr/>
          <a:lstStyle/>
          <a:p>
            <a:r>
              <a:rPr lang="en-US" sz="2000" b="1" dirty="0"/>
              <a:t>OUTLINE OF PRESENTATION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F388F-9D72-4A3F-AB51-11B7B65E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800" dirty="0"/>
              <a:t>2/9/2022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75B46-1A54-44B9-BDCF-97B4D675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z="800" smtClean="0"/>
              <a:pPr/>
              <a:t>2</a:t>
            </a:fld>
            <a:endParaRPr lang="en-US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A3AE76-5B90-414D-A6FC-819F2E0B3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0850" y="0"/>
            <a:ext cx="2349500" cy="9937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62E90931-2CE8-48A9-A31E-E807DC0E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0295" y="6356350"/>
            <a:ext cx="5279751" cy="365125"/>
          </a:xfrm>
        </p:spPr>
        <p:txBody>
          <a:bodyPr/>
          <a:lstStyle/>
          <a:p>
            <a:r>
              <a: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Recommendations ON IMPROVING SUPPORT TO FULFILL SLA</a:t>
            </a:r>
            <a:endParaRPr lang="en-US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C7EAC3-C0A6-425B-9EE3-05DDD3239C9F}"/>
              </a:ext>
            </a:extLst>
          </p:cNvPr>
          <p:cNvSpPr/>
          <p:nvPr/>
        </p:nvSpPr>
        <p:spPr>
          <a:xfrm>
            <a:off x="2294962" y="3534658"/>
            <a:ext cx="2677459" cy="343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4E1C36-4B63-47C8-9EEB-6A92CC3442A1}"/>
              </a:ext>
            </a:extLst>
          </p:cNvPr>
          <p:cNvSpPr/>
          <p:nvPr/>
        </p:nvSpPr>
        <p:spPr>
          <a:xfrm>
            <a:off x="644288" y="1463131"/>
            <a:ext cx="355838" cy="74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576469B-3530-4A4D-B1BE-65F94161A0F5}"/>
              </a:ext>
            </a:extLst>
          </p:cNvPr>
          <p:cNvSpPr txBox="1">
            <a:spLocks/>
          </p:cNvSpPr>
          <p:nvPr/>
        </p:nvSpPr>
        <p:spPr>
          <a:xfrm>
            <a:off x="439373" y="1683579"/>
            <a:ext cx="4058872" cy="43139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OVIERVIEW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SUMMARIES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76439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32416A3-39EF-4CBE-943D-C79C22FD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956"/>
            <a:ext cx="10515600" cy="726137"/>
          </a:xfrm>
        </p:spPr>
        <p:txBody>
          <a:bodyPr/>
          <a:lstStyle/>
          <a:p>
            <a:r>
              <a:rPr lang="en-US" sz="2400" b="1" dirty="0"/>
              <a:t>OVERVIEW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F388F-9D72-4A3F-AB51-11B7B65E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800" dirty="0"/>
              <a:t>2/9/2022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75B46-1A54-44B9-BDCF-97B4D675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z="800" smtClean="0"/>
              <a:pPr/>
              <a:t>3</a:t>
            </a:fld>
            <a:endParaRPr lang="en-US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A3AE76-5B90-414D-A6FC-819F2E0B3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0850" y="0"/>
            <a:ext cx="2349500" cy="9937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62E90931-2CE8-48A9-A31E-E807DC0E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0295" y="6356350"/>
            <a:ext cx="5279751" cy="365125"/>
          </a:xfrm>
        </p:spPr>
        <p:txBody>
          <a:bodyPr/>
          <a:lstStyle/>
          <a:p>
            <a:r>
              <a: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Recommendations ON IMPROVING SUPPORT TO FULFILL SLA</a:t>
            </a:r>
            <a:endParaRPr lang="en-US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C7EAC3-C0A6-425B-9EE3-05DDD3239C9F}"/>
              </a:ext>
            </a:extLst>
          </p:cNvPr>
          <p:cNvSpPr/>
          <p:nvPr/>
        </p:nvSpPr>
        <p:spPr>
          <a:xfrm>
            <a:off x="2294962" y="3534658"/>
            <a:ext cx="2677459" cy="343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A0DEB99B-9064-4B5C-B58E-776F0E3664BD}"/>
              </a:ext>
            </a:extLst>
          </p:cNvPr>
          <p:cNvSpPr txBox="1">
            <a:spLocks/>
          </p:cNvSpPr>
          <p:nvPr/>
        </p:nvSpPr>
        <p:spPr>
          <a:xfrm>
            <a:off x="327584" y="1500419"/>
            <a:ext cx="7485531" cy="34550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spc="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spc="50" dirty="0">
                <a:solidFill>
                  <a:schemeClr val="tx1"/>
                </a:solidFill>
                <a:sym typeface="Comfortaa"/>
              </a:rPr>
              <a:t>The dataset contains events from a ticketing management process of the help desk of a company. The process consists of 21 attributes, and all the cases start with the insertion of a new ticket into the ticketing system. Each case ends when the issue is resolved and the ticket closed. The log contains 550 events.</a:t>
            </a:r>
          </a:p>
          <a:p>
            <a:pPr lvl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spc="50" dirty="0">
                <a:solidFill>
                  <a:schemeClr val="tx1"/>
                </a:solidFill>
                <a:sym typeface="Comfortaa"/>
              </a:rPr>
              <a:t>The dataset include information about first contact resolution, the average resolution times.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4E1C36-4B63-47C8-9EEB-6A92CC3442A1}"/>
              </a:ext>
            </a:extLst>
          </p:cNvPr>
          <p:cNvSpPr/>
          <p:nvPr/>
        </p:nvSpPr>
        <p:spPr>
          <a:xfrm>
            <a:off x="644288" y="1463131"/>
            <a:ext cx="355838" cy="74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utoShape 2" descr="data:image/png;base64,iVBORw0KGgoAAAANSUhEUgAAA54AAAEfCAYAAAAp/BmzAAAAOXRFWHRTb2Z0d2FyZQBNYXRwbG90bGliIHZlcnNpb24zLjQuMiwgaHR0cHM6Ly9tYXRwbG90bGliLm9yZy8rg+JYAAAACXBIWXMAAAsTAAALEwEAmpwYAADoN0lEQVR4nOyddXhcVd6A3zNx1zapuwvUqdHiXhZf3GEXXdhFl29xWWBZFtdC0WItLV4KdXeXVNKmcffJ2Pn+OPdOJpOZZJJOapz3eeaZ5M6Vc+899tMjpJRoNBqNRqPRaDQajUbTVlgOdwE0Go1Go9FoNBqNRnNsowVPjUaj0Wg0Go1Go9G0KVrw1Gg0Go1Go9FoNBpNm6IFT41Go9FoNBqNRqPRtCla8NRoNBqNRqPRaDQaTZuiBU+NRqPRaDQajUaj0bQpWvDUaDQajUaj0Wg0Gk3bIqXUn0P8ASYDsomPw2Pf041tH/k515PG7zcD85s5r+fnOuP4TK/tNmAf8D7Q1cf1rmvmvLs89u3usf17P+UPAwqNfTK9fvuwmWu914Jn3gt4GdgMVBj3mQP8CPwViPHa3/tZ2o39vwAGN3OtFcYx7zexj/e9WYF8YCHwNNDTz3HzgSqvbY8185zm+ql7N/u5hvt9BXBuz8+Hfs7nq85UAzuBV4Aufo7rAbwBZAC1QBmwDPgbENHEs20PPA9sMa5TCawD/gXE+zmmJ/AOsB2oAUqBbcA04KQA66Pn57FW9g3nAz8ABR519BtgUhP1IeB66vH+/+HnfOcBM4ADQB1QZTyH94GTvfbtbpzrNa/tmcb2xc3U/VQ/vw/wuJ+JTTwrv/1KAM95Mk2/P4ePa3l+6oBdqD4lxcf5H/Pa3wWUAL8BU5oolwW4FvgdKDausx/4GDjezzGZXtdqsg/3cXwyqv9Z38x+Jxnnf6cl7aaZc3an8bOtQfXTjwJRzbyzKmAtcA8QGkD78P480sQ7s6HGpuXAf4GhLa3PQBKq31mF6r9sqLb1DXAhIGhFv3Io7quJd+Zd37w/V/l4NubHierbvgMmBFgfalF9+eNAdBPlGoqqd/tQ7aYEmAdcD4QEq40e7CeAd9fgXXsdeyLwFaqPtxnP8kfgT81c82CezcV+znmBv7IGcG8TmngeNcb9zQUeBtIDfK4vGMc39ywWGPWwi8f1WzWnAs40/n/Kx3VOoH6saFRvgZ+NOpfakmv66QudqL53s/GezwREW9Xhg/2EojmcfI7qNLxxmX9IKecIId4FbhZCfC2lnG3+JoQYBTwI/CKlfFcIkQm853GeVNTAsgg1OfBkqcffB4CHjL9jgYmoDuksIcQQKWWxjzK+ghpMvan0sc0KnCmE6CClzPX6bYpRTquP40z+ippgeLOriWPcCCGuA94CHMCXxt81QDqqI38N+BNwhtehdcBNxt9RwAjUczlbCDFSSrnDx7UGA6OB3cClQoi7pJTVAdxbKOo5jAb+DvxDCPGQlPKlQO7R4F/AXh/bvZ+5yWNCiE+klLVNnHMGjZ/zf43ve7y2726mfJ51Jg4YBdwOXCCEGCildNcdIcT5qPbhRHWkG4Bo4Gzj+tcIIc6SUuZ7XkAIMRY1qYkHPjWuGYKaND8GXC+EOENKudPjmJGowcgOfISa5EQBfVCKn0rUIP02ajD05GPUpPtpr+0bm3kWDRBChAAfAFcDW4H/od5bN+AaYL4Q4lkp5cM+Dm9xPfVx/SjgM1Q72IF6DntQz64vcC5wgxDiCinl5wHe1nghxPlSylkB7m9yI+qZ1wI3oPqvtqLZPtiD9cB/jL+TUHXjbuBUIcRwKaXNxzFmmwxFKb9uBWYJIa6UUn7muaMQIgaYCZyGUl49h5og9kW9z8uFEHdKKd/0cZ3W9OEASClLhBDfApcJIYZJKdf52fV643uqUd5A200g/GqcA6AdcBmqvY6jcb9svjOB6sOvAV5CKSxu8XFuz/bhzXof28x3FoJ6z8ej6uTdQoiXpJT/COB+EEKMBmahFGGzUf1RBdAJ1Y99g+r/WtuvHJb7MvCsb94s8bHNHOfCgUGo93SmEOIUKeVCH/t714eLjPKPRdWtBggh/gq8ipp8f4h6dknGcVNRbecCP2NxwG00SDxNw3maJxGouhxHwzkaQohnUM/cVCrtRdX/K4CZQoiPgeullE6v4w7m2VhR7f5rH7/dYPwe6ede1lPfX3rjPSZ51uVwIA0YDzwBPCiEuEVKOd3PuUzeB/5hlPdbXzsIIXqh+sY5UsqsZs4Hzc+pFqPmlZN97HOS8Vs4qh9zt3EhRCgwAdgspSxq4TU98ewL44B+qDH8GmCuEOISKWWZj+MOL4db8v0jfmjG6uBj/ziUljEXSDa2RaImqKVAJz/HdTeu82ET585EVX7v7S8Zx/7da/t1NKEF83P9r1CTk/t97PMDSqjYjH+Lp0/LSIDP7hSU8LKhiefUE3jIa9t8vLRgxva7jDK96udc/0VNLkxt1/V+9vN7b0BX1ARDApc1Vy7qNWUjW1D3VhnfD/nYR9KEJcmoM5nNXSuQOuNRzy7w2DYYJXRkAb18HHOzccwCPLR6qEG4AGVZGOXjuLNRWuLtNLSkfGec7zg/5fercTWOm9/a+ulxHtNzYRpelhuUwP2r8fsNB1NP8dP3eNTH5wGLj/MJlIXmTI9t3Y1jfFk8M413sQUvjXozdT8MZfl/36gbVUBcE8/+YC2egfbBPq+FEhQlcJHX9sfw0SaB44ztm3yc62Pjt6d9/JaK6sNcwKk+nnfAfbif+zvN2PcVP7/HobwHtgSj3QRQh0JRXgoSoy03UXdjUH2FC2gXSPvwUxaf78z4LRllCZPAA83VZ1RflA+U48OyZ+xzBvDnJurb/CbK2ub31cT5fNY3P/s2ejbG9inG9u8CrA8h1I9ZI3zUXZfRPnz1KU8Zx33ktd3nc6GJNtrWH5RAKoF/eW2/0dj+K17WM6OtTDN+fyLIz+YzlPDUwev3dNSc7lP8WzwD6pubqsvAEFTbtgPjAzjXEmPfND+/m+PsJU1dv6k24+OcS/Fh1QR+QQmFuXhZRFEKlAb9bQuvORk/45fRVv5j/P7Toa7DgXx0jOdRgFSWoBtRWqDXjM1PozS8d0sps9vgsr8Z332CcK58VAO83nOjEKIDavD9IAjX8Mfzxvel/p6TlHKPlPLZAM/n97kIIcKBq4CvpZTLUROnG1tYXqSU+4GLUQOGt8Y7WHwJrAEeEEKktNE1AiHH+Pa0Fj2OUqzcKqVsZEWVUr6LUmacCJzj8dN9KO34w1LKRtZ4KeWPKNfIfjR8L32AYinlBl8FlFLmBXozJkKIBCFEfyFEagD7tkdpavej7tnhdf0a4ErUxP8po541R8DtVwgxFOXeuQQ1+Wxk7ZOKGVLKnwO4NiiB8SlgIErxECjnoSxE01CT1hiU9etIxdRiB9RPGnWsyHt/4x1chbJ0PuLjuCKUZQOUJTQQWtKH/4aypFzhp379GaUAmeqxLejtxuNYB/Xl793MvtUot1GBslgFHSllCXAJSqn4kGGdbor7UPX4ASnlYj/n/EU2b8VpU1pxX8GiRfMLqax48/0cY7aHK2Rj6xHA/6Ha1dVCiCEBXMtnG21rDMvkjSiFzpMe28NRfWkVcKUxHrgx2sqtqPHjH0KIdh4/H+yz+QQ1D7nGa/s1KMHmk8DurnVIKTeh5o2hqHlBc7xv7Hu19w9CCDOMoRjliRAs5qGsmuM9rhVq/L/A+Jzkdcxkj2ODipTSKaX8O8oae6YQYkKwr3GwaMHz8BIthEj18Yn33lFK+RvwJsot4gVUnNtsKeVH3vsGCXMAL/Hze5yfsvsbuKYC/Q1XSJNrUdbI5jqvZD/XanICLoToAQxHxZo1624YIE09l/NRlolpxv8fotwN+7X0IlK5gi4CerXg+AQ/zynK1yVQbtoJwD9bWr5W4llnugshLkZN0HahYtoQQkSihMkDhqDoj3eN74s8tl2EEmA/bOFxu4EUIcSFAd9J81yAinW7I4B9z0EJ2h9LKX26nEspC1CDZQeUtrQ5mmu/npjP4n1pqEyDxFsol6HH/dRBX9xoHLNISrkRpby5IYhl8ibgPtgPLXnOCCGSUFYm7/3Nd/Cev3cgpdyCinEeIYToFsyyGcqGD4EUVD/mzfUoS8LHHtvaot14Yk78fU2YvWnyXv2841RjghgQhpA2E9VnNjeZM/uiac3sd1AchvsyCWni2iKA41vUbvwd4zHGLzXaRyOM9vS+8W+zdbWJNtpmCCHGo8IrdgJXe/UB41EWxlnGONAIY9z4BOXqfrZxzmA8mwKUV9r1XtuvB75HxQr7I8xP/WiRoltKORelFJsUgGLkS5SA7l1egFOBLsAn0ndYhC8CmVOZwuNkj22jUEpTU/Ac5VX2ydR7bbXmmoFgvtdzmtzrMKAFz8PL46iG6/3xF1dwPyru6h8od8Jbg1QOz0GkuxDiKpTZ3wH408hO9VP2f/vZ/weU5dOzQ7ge5WrT3MRih59rTWnmuMHG93rvH4QQviacjQZMj9+6CCH+hIoZBN/C8g0oNyQzZuUz1GSttRNnM56nb4D7z8X3c7rd185Gh/4rcFuAE9mDxbPO7EVZLTNQCWTMONM+qDiXdc2ca43xPQRACBGHiofc4a0R9kRKmYGKPfPU7j6Fek/fCCF2CiGmCiH+KoQY0JKbOwjMerq2mf0a3LMnLayn/q6/3sd5vZU+gQpkGIP7I6iYtrub218I0RHlAfGRx8RrGjC2Dd9FS/pgz4lUbyHE7ai2VYWfmCLqJxHpxuRyBmrc9X4vB1sHWtOHe/MBRniA50ZD8TUW5TrnOfENZruJ9Cj/ACHEU6j+PZP6/tTE7LvbCSGGCCFeB4YBK6VH7LYHMfh+x4WoOMeW0Gyf7NUXNRU/f7Ac0vvyon8T1/YlWJj9SEchxKnUKzD89U+e9aG/EOJfKGXeARpO1g+67yTwNtomGP3e1yh3zQuklOVeu7T2HoPxbECN2/2EEOOM8o5Dvf+pfvY3OR3f9WNfM8f5YiPKktmzqZ2klFUo4XOgUDHWnjSIUQ+QQOZUS1BKJk+r5mTUuLAaZakPw7CIinpr6EZD6dOaawZCS9v0IUMnFzq8vIOafHvjT4tkQ7nEAKw+GFcmL8xBxJNdqOx0/pKkPIHvpB8+A7allA6hgt9vEULcjdLE9aVxghpfXET9fXvSXAIXc5Ls69gnUEl8PGlHQ+26ObB7kgtc622NE0J0QXW0T5mTZillkRDiB1QinH96u1AGgFnuQCf7t6M0pt742mbyAGrgeZLG7jTBxrPOxKDqwD3AD0KIU6WUpdTfq/fg6435bBKM70CPM49NM/+RUi4TQoxA1YezUAPU9QBCiEWoDNB7AjivGynlhzRtefWktfdsEnA9beb6vtrJThpOJH9AJRoKlM9Rz/UBIcQ7fgZak+tQEz5PL45PUdkKb0BZx4NNS/rg031sXwvc5s8SQeOkMXUo5Zy3O+3B1oHW9OENkFLuE0LMBU4XQnSUUppu8OaE7X2v/YPZbm6kcVjCQuAmKWWd1/bHaex2NwP/EzMryoXbFy31hAmkT26qPQWTQ31fnmSiYu194asOe5enHLhPSvmGn3P4qg/zgL941YeDbTcQeBsNOkJ5bX2DsmheLKXc6mO3th4Tm3o2AD8Beai2vdT4zjW2D2vivD7DBlDKsJbSkvr5Pmq8uB5YCSCESEQl3VkdaH9o0OycSkpZK4RYAZwghIgxXP8noyzNDmCbEKLA2DaHemuoPzfb1szjfNHSNn3I0ILn4SXDsDoFyiMoTeZ61OTgchl4hsmmyKR+EElHZaAbStMdxKYWlh2URv0fKEHyJFR83y8BHLcwAKuoL5pqeG+j0lmDmtA2ypRHw4E9GSWYnYZvT4HrjO1LhBCeMUm/ozq8s1GZDVtCSycwK6WUq1tyASnlOiHE58CVQogXW9gpuxEqK2s7r821Xtpb7zozSwixFWWReQDl+tvcIGjiPagGepx5bIPB2IgluQ7AsP5OQmXZm2iUc0QL3HNaSmvv2aQl9bSp6/tqJxei4ldAWcdbhJRSCiEeRA24/6SxsgcAw9vgBpQyyeLVhpagYpAeaoXypjla0gebEymBSgB2L9CZhvHJ3piTiGhUn3cXkOTjPg62DmTS8j7cF++j6s61wLNGu74G1Vc3iu8NYruZhcpfIFH1eZf0yljtgaksCENZaR5AvQd/mdGdrRir/BFIn2z+Fheka/rjUN+XJ9UtvLapPI5DjYdX4T8bKtTXhxCUF8z9KDdJbyXEwbYbCLyNNiLAca8pXkMlInxOSvmNn33aekxsUkD1MBrcKoR4GBVz/6aU0unDScyTosNRP6WUS4UQ24E/CyHuMdyQr0DVt5ZYOyHwOdU8VJ83QQjxG8qi+YzH7wupt4hONr7nH+Q1m+NQKcBajBY8jxKEEMNRaxrNQbmcrAdeFUL83sQAHSgNBhEhxNeoZA1fCLXMhb/lOFqElHKroRm6HeUG8pr0Sv0dZDYb38f7KEsGys0Twy3NF04fz+V74B0hxFpTSDMmzaZVwJ8gfQMtFzyHGt/Bik/1xyOoZEb/RlkuWkMXGqcAn0bziWXM53Wy8Z2Bmlw0pUkFZS0F2AQqAZcQYj/KJSjan7utIdDE4b/TR0q5D/jIGGwXoQaR0ahg/bbArKfDUZYbfzS4Zw8CqqfNXP9CVDtp4OIsPZY6aGaS4Rcp5a+GJe12IcT//Ow2ifoYrgw/+5yLf5fWQ0GR13OeiXoX3wghBvlxq/ScRMwWQuSjBLp1Usq3PPYz38FwmnaN81cHgtWHf4uKbbsOeBa1HlwH4Nnm+uqDbDcHWjBJ9VQW/CSEWGxc4y1UEqS2pNk+2eiL9qFyGkS1sbttsGjrscZTeTxTCFELPCmEWCOl/MnH/p714RchxE8opdR0IcQ4D1d8z76zKfy1Gwi8jfqiteMeQohbUMoiUynnj9beYzCejclUlIL+U9T42VIB7mAZinLrD9SDYioqseSFqLCJ61GZ8ttieRxQgue/UEJlBfXxnSYLgP8KIWKNfVw0DiEINodq/thidIznUYAQIgLlflaNcj2qQQkySaiEQ0HF0BDdAyQSWCaxljAVpeGLpY07LynlXtQkboJoRYIfH+dzoWLVBPCix08nAT1QGVMv8fGZAZwjhEgjQIQQfVEatAw/cUtBw3hOb6IyoE1u5WnyUJYSz8/zTR6hCDO+44yyWFEuPJ2FEGc2cZy55penoDYDZZ1rymXY13E+MSY3K4x/OzW3/0HwI0rYvspo640QKlPh+SgXp2VNnayJeuoPU9N+o2itdNk8D6DezZN+fr8B9Qwuw3cbKqEVGaLbEsNt+BFU2w8kZABUmvtdqOzEnhZmsz76fQdCiIGo9eDWGkJeU2VrVR9uuDF+CvQ14t1MhVrAmccPYbsxr7cUFTN4mRmH1hYIIZJRSt9ymhemzb6oUXbNI40W3leweAiVp+Ilw2rYJFJlN38RNXe43GP7XpQSfpy/2GKjPZl9x8wAyuavjfqiVeOeEOIE1Nqae4HLpY9M4h4sReXHOF/4yZIuVFK+q1BW/58guM9GSrkdNe6chnIhPWTCjBET3A1YIJteE92Tj1DeHtcLtbb6SGBGCyzRLWUZ6tmfhBIsa2m4zv0ClKFvMkoht94ILWpLzPf6Qxtfp8VowfPo4HHUosv3SmPRW6lStL8CXCCEuLypg1uDlHIeSiNznVDZ0YLFdNT93G1YHduaB4zvL40gfl8EPNk2yvwZcJqoT1N9Iyo77zNSyq+9P6j3FEqAMZRCiK4oVzILhy7j7FMoTV0gwmIjpJRWKeVcr4+veBVv/mR8r/HY9ihKCHlbCNHd+wAhxA0oAWUhyrJn8gIqVfqzhoeA93FnoNwjd+IRryaEOE34yAIpVBY50wU7kHvxPDbg5VQMj4WXUIPrm94TMaMcH6OUNY8E4rrop57623cjaqAeDzwnVNp57/s5KIFUSrkW1favwiuJhRAiAWVxnyOl/NJPG5oNnCXUEkxHEh9jJHwLYJKKlNKOcsFKQbn0mds3oOJhT0AlBWqAIRyYyU4eDKRgB9GHm23jPpQL90JffXVbtJuD4ElUH/xEW5zceP5fodzXnvbnUeHB86iY2+dFw0zunuc8XQjR1hbaJmnFfQUFY9L9Cio2OdD5y39RY9SjXn3kQ8b3p8J3xtTHUO3q40BCSfy1UT/7tnjcE0Kko5R9TuBC2XTcu6kM+heq//9EeGU3NZ7FG6jx4wXZMN48mM/mQdTc7aFm9gsaQi3x8gFKiPxXoMcZY+r3KE+qx4zN7/s94CAx3tEyYATKM2eZ1zi9GTU3uQ9lDZ3fVmURQoQIIV5EZaj+UUq5pK2u1Vq0q+3hZXgTbp7fSimrDM3YP1AVyNtC+DAqVXKwXG69eRIV1/UIja0NEw0tmy8+9XCFaYCUsgIfE6tmuFgIUeVje4GUck5TB0op5wohbkTFdO4UQnyFEnJqUAlmTkRNknLxHyPkzTOoCfTjQoiLUO4ci6SU/pJCLUKlJb8BJRx5Yt5bKGqgG43K5mgB/ial9JX4xB9nCSH6+9heLaVsUtMrVSKkF/BvkQoGnnUmGtVJX4+aTLjXK5VSbhRCXImaaG8SQnyIWgA7GuUKfCZKk3upZz2TUuYIldF1FrBMCPEpyt0wBKVpvBi11tkUrwnWf1HLQsxGuRvVoFyorkAlwPpIqli2lnABasB8nMDq+79QE4frUanXP0fVyW4ohUUPVBxQS7wE3PUUOKWZff+CigW6H6VZn4ESqMJQ8YwXG/t5u5W1hEdQsV7eSoHLUcsA+ItxwvjtOlTsoec6lr2FEP6SgPw3AA15s31wUwdLFf/0LGqZnrsJrP18jHrf9wohXjH6RFBZytOAfwkhTkNZzUpQdfB61FJNt0spWxJr21Qf7hMp5QYhxBrql1XxV+faot20CinlLiHEdFSs+kQppWfiu9Am3vEew2LqidmPWlBeRcNQ7TkONbH37sN9lSdPCHEuqi9aLIT4FqUEqAA6ovqwCahY3NZyyO/Lg4Qmrr1J+lnb1Yv/oazy/yeE+DwAV+4yIcSrKGXsFRiZcaWUPwsh7jLOt00I8QHKvTAJNTaPQ7WBljxrf200GHyNqgMzgcGGRc4X+WZbl1K+I1SYyH3AViHER6i47nRU/zkENV428G4I5rORKuyiJe6hnZqoI8tkwzW6PetyGKofHI8a72tQ65c26enjg/dRiu2LUGPZ/BYeDy2bU81DWTzHoZTnbqSUUqiEa3/y2DcY1/Qcv+JQa5T/CTVvmEP92s9HFlJK/TnEH+rX8Gnq0xs1GdsOlAId/ZxrAkpzNsPHb92Nc33YRFkygc1N/L4M5Vvfy/j/ugDKHup1/dcCeCabgUyvbR82c53FLXjmvVCd7xZUmmsbKmHGT6hJd4zX/vOBqibO97lRhkeN7zubuf7bxn7j/NxbHUo4XYSyPvb0c55G5UIJNk09pwM+6t4/fJw72ngmErV0QlN1JrOp+/Xa31edcQDZqAG+r5/jeqPitnajlAIVKEHyHiCyieulo9yytqEGrSqUoPookOBj/9OB11HCbZFRtmLU4HADYGniWhKY38Q9P9bCvuECo04WGnU0DyWATA60Pvipp5MCeP8CJWzMNN6NDeXevx0lfJzktX93fLRvmuhTUG3QrAOpxrZVqD4mqYn7iDDe/w6vZ9/UJ72J800O4PjeXtfy2SZQE6V9qH46watNjvRzzK3G7496bQ9BCZnzUUKnDZUp/GPg+CbaY8B9eID18K9G+SqAaD/7tLrdNFeHmnlnjequ8fsA1Fg4z6t9NPWOP/HY9zGv32zGfa1ECdlD/Vz3Q8/67PVbMqrfWY1yZbWhlgT5GqUAa1G/cijvq4lrZzZz7acCeTbG788av18bSH1AKWcrUXHgIV6/DUO1kyzjHkuN53S9974H00YP9tPMs/P8NHr/qDbwDUopaUONEz+hlmFp6ppBfTYe+43ExzgXwL3d1ERdthr39xvKuuq3H2+mbCGocUwC/9dMW2r1nMrjmAkev0/y8fvfqJ/7JDTxzJu9Jo3HLyeqf9mCijE+M5h1NtgfYdyERqPRaDQajUaj0Wg0bYKO8dRoNBqNRqPRaDQaTZtyxAmeQoipQogCIcRmj22PCSGyhRDrjc/ZHr89JITYJYTYYSQPMbefaWzbJdQ6cub2HkKIFcb2L4RawFej0Wg0Go1Go9FoNG3EESd4omICfC2j8F8p5fHG50dwp5f/Myrj65nAG0ZGpxBU7MlZwEDgcmNfUGsV/ldK2Rvl535EpejXaDQajUaj0Wg0mmONI07wlCpzVpPppT04H5gupayTas2iXaisoKOBXVLKPVKlNJ6OytQoUOmVvzaOn0Z9limNRqPRaDQajUaj0bQBR9NyKncIIa5BZYf7u1TrQHVCZbk0OUD9gtVZXtvHoDKilUkpHT72b4AQ4hbgFoCoqKgRXbp0CdZ9aDQajUaj0Wg0Gs1Rxc6dO4uklO1ae/zRIni+iVqPTBrf/0Gla28zpJTvAO8AjBw5Uq5evbotL6fRaDQajUaj0Wg0RyxCiH0Hc/xRIXhKKfPNv4UQ7wLfG/9moxasNulsbMPP9mIgUQgRalg9PffXaDQajUaj0Wg0Gk0bcMTFePpCCNHB498LADPj7Wzgz0KICCFED6APalHkVUAfI4NtOCoB0WypFi2dB1xsHH8tMOtQ3INGo9FoNBqNRqPR/FE54iyeQojPgclAqhDiAPAoMFkIcTzK1TYTuBVASrlFCPElsBVwALdLKZ3Gee4AfgFCgKlSyi3GJR4ApgshngLWAe8fmjvTaDQajUaj0Wg0mj8mQhkBNU2hYzw1Go1Go9FoNJqWYbPZ2L17NzU1NYe7KJoWEB0dTa9evQgPD2+wXQixRko5srXnPeIsnhqNRqPRaDQajeboZ/fu3SQmJtKvXz8slqMiwu8Pj8vlIj8/n127djFgwADUapTBQdcAjUaj0Wg0Go1GE3RqampIS0vTQudRhMViIS0tjZqaGubPn4/L5QreuYN2Jo1Go9FoNBqNRqPxQAudRx8WiwUhBGvXriUjIyN45w3amTQajUaj0Wg0Go1Gc0wQFhZGaWlp0M6nBU+NRqPRaDQajUbzh+bss8+mrKysyX3+9a9/MXfu3Fadf/78+Zx77rmtOvZwIYQgmIlodXIhjUaj0Wg0Go1G84dESomUkh9//LHZfZ944olDUKLGOBwOQkND/f4f6HGHG23x1Gg0Go1Go9FoNMckL730EoMHD2bw4MG8/PLLAGRmZtKvXz+uueYaBg8eTFZWFt27d6eoqAiAJ598kn79+jFhwgQuv/xyXnzxRQCuu+46vv76awC6d+/Oo48+yvDhwxkyZAjbt28HYOXKlYwdO5Zhw4Yxbtw4duzY0WT5nE4n9913H6NGjWLo0KG8/fbbgLKQTpw4kSlTpjBw4MBG/1utVq6//nqGDBnCsGHDmDdvHgAffvghU6ZM4eSTT+aUU04J+vM8GI4cEVij0Wg0Go1Go9Eckzz+3Ra25lQE9ZwDO8bz6HmD/P6+Zs0aPvjgA1asWIGUkjFjxjBp0iSSkpLIyMhg2rRpnHDCCQ2OWbVqFd988w0bNmzAbrczfPhwRowY4fP8qamprF27ljfeeIMXX3yR9957j/79+7No0SJCQ0OZO3cuDz/8MN98843fMr7//vskJCSwatUq6urqGD9+PKeffjoAa9euZfPmzfTo0YP58+c3+P8///kPQgg2bdrE9u3bOf3009m5c6f7uI0bN5KcnNzSR9qmaMFTo9FoNBqNRqPRHHMsXryYCy64gJiYGAAuvPBCFi1axJQpU+jWrVsjoRNgyZIlnH/++URGRhIZGcl5553n9/wXXnghACNGjGDGjBkAlJeXc+2115KRkYEQArvd3mQZ58yZw8aNG92W1PLycjIyMggPD2f06NH06NHDva/n/4sXL+bOO+8EoH///nTr1s0teJ522mlHnNAJWvDUaDQajUaj0Wg0bUxTlsnDgSmMHgwREREAhISE4HA4APi///s/TjrpJGbOnElmZiaTJ09u8hxSSl599VXOOOOMBtvnz5/fqIyBljkY99YW6BhPjUaj0Wg0Go1Gc8wxceJEvv32W2pqaqiurmbmzJlMnDixyWPGjx/Pd999h9Vqpaqqiu+//75F1ywvL6dTp06AirdsjjPOOIM333zTbRnduXMn1dXVzR43ceJEPv30U/cx+/fvp1+/fi0q66FGC54ajUaj0Wg0Go3mmGP48OFcd911jB49mjFjxnDTTTcxbNiwJo8ZNWoUU6ZMYejQoZx11lkMGTKEhISEgK95//3389BDDzFs2DC3FbQpbrrpJgYOHMjw4cMZPHgwt956a0DH3XbbbbhcLoYMGcJll13Ghx9+6LbAHqmIYK7NcqwycuRIuXr16sNdDI1Go9FoNBqN5qhhzZo1fhPzHMlUVVURGxtLTU0NJ554Iu+88w7Dhw8/3MU6pKxZs4alS5cycuRIxo4dC4AQYo2UcmRrz6ljPDUajUaj0Wg0Go3G4JZbbmHr1q1YrVauvfbaP5zQ2VZowVOj0Wg0Go1Go9FoDD777LPDXYRjEh3jqdFoNBqNRqPRaDSaNkULnhqNRqPRaDQajUajaVO04KnRaDQajUaj0Wg0mjZFC54ajUaj0Wg0Go1Go2lTtOCp0Wg0Go1Go9FoNM0wf/58zj33XABmz57Nc88953ffsrIy3njjjRZf47HHHuPFF19sdRmPZLTgqdFoNBqNRqPRaP6wOJ3OFh8zZcoUHnzwQb+/t1bwPBgcDkeT/wd6XFuhBU+NRqPRaDQazWHB7nQx8fnf+WFj7uEuiuYYJDMzk/79+3PllVcyYMAALr74YmpqagDo3r07DzzwAMOHD+err75izpw5jB07luHDh3PJJZdQVVUFwM8//0z//v0ZPnw4M2bMcJ/7ww8/5I477gAgPz+fCy64gOOOO47jjjuOpUuX8uCDD7J7926OP/547rvvPgBeeOEFRo0axdChQ3n00Ufd53r66afp27cvEyZMYMeOHT7vpbCwkIsuuohRo0YxatQolixZAigL6dVXX8348eO5+uqrG/2fmZnJySefzNChQznllFPYv38/ANdddx1/+ctfGDNmDPfff3+Qn7xv9DqeGo1Go9FoNJrDQnWdg6ySWnYVVB3uomjamp8ehLxNwT1n+hA4y7+7K8COHTt4//33GT9+PDfccANvvPEG//jHPwBISUlh7dq1FBUVceGFFzJ37lxiYmL497//zUsvvcT999/PzTffzO+//07v3r257LLLfF7jrrvuYtKkScycOROn00lVVRXPPfccmzdvZv369QDMmTOHjIwMVq5ciZSSKVOmsHDhQmJiYpg+fTrr16/H4XAwfPhwRowY0egad999N/fccw8TJkxg//79nHHGGWzbtg2ArVu3snjxYqKionjsscca/H/eeedx7bXXcu211zJ16lTuuusuvv32WwAOHDjA0qVLCQkJaeULaBla8NRoNBqNRqPRHBasdpf6drTc1VGjCYQuXbowfvx4AK666ipeeeUVt+BpCpLLly9n69at7v1sNhtjx45l+/bt9OjRgz59+riPf+eddxpd4/fff+ejjz4CICQkhISEBEpLSxvsM2fOHObMmcOwYcMAqKqqIiMjg8rKSi644AKio6MB5cLri7lz57J161b3/xUVFW6r7JQpU4iKinL/5vn/smXL3Jbaq6++uoF185JLLjlkQidowVOj0Wg0Go1Gc5iw2p0NvjXHMM1YJtsKIYTf/2NiYgCQUnLaaafx+eefN9jXtFYGAyklDz30ELfeemuD7S+//HJAx7tcLpYvX05kZGSj38z78Pe/PwLdL1joGE+NRqPRaDQazWGh1i14ug5zSTTHKvv372fZsmUAfPbZZ0yYMKHRPieccAJLlixh165dAFRXV7Nz50769+9PZmYmu3fvBmgkmJqccsopvPnmm4BKVFReXk5cXByVlZXufc444wymTp3qtlJmZ2dTUFDAiSeeyLfffkttbS2VlZV89913Pq9x+umn8+qrr7r/D1QoHjduHNOnTwfg008/ZeLEiQEd1xZowVOj0Wg0Go1Gc1gwLZ112uKpaSP69evH66+/zoABAygtLeWvf/1ro33atWvHhx9+yOWXX87QoUPdbraRkZG88847nHPOOQwfPpz27dv7vMb//vc/5s2bx5AhQxgxYgRbt24lJSWF8ePHM3jwYO677z5OP/10rrjiCsaOHcuQIUO4+OKLqaysZPjw4Vx22WUcd9xxnHXWWYwaNcrnNV555RVWr17N0KFDGThwIG+99VZA9//qq6/ywQcfMHToUD7++GP+97//Bf7wgoyQUh62i/tCCDEVOBcokFIONrYlA18A3YFM4FIpZalQtvL/AWcDNcB1Usq1xjHXAo8Yp31KSjnN2D4C+BCIAn4E7pbNPISRI0fK1atXB/EuNRqNRqPRaDTLdhdz+bvLOXtIOm9c2TihiuboZs2aNT4T5RwqMjMzOffcc9m8efNhK8PRypo1a1i6dCkjR45k7NixAAgh1kgpR7b2nEeixfND4EyvbQ8Cv0kp+wC/Gf8DnAX0MT63AG+CW1B9FBgDjAYeFUIkGce8CdzscZz3tTQajUaj0Wg0hwCrdrXVaP4wHHGCp5RyIVDitfl8YJrx9zTgTx7bP5KK5UCiEKIDcAbwq5SyREpZCvwKnGn8Fi+lXG5YOT/yOJdGo9FoNBqNpjm2zISZjd0VW4NOLqRpS7p3766tnUcQR5zg6Yc0KaW5snAekGb83QnI8tjvgLGtqe0HfGzXaDQajUaj0QTC3oWw9dugnMpcRkULnscuLpe2Zh9ttNU7O+qWU5FSSiFEmwemCiFuQbnvkpaWxvz589v6khqNRqPRaDRHPP2z9pJmr2XBvHngtVRFS9mQZQegqLRCz7WOQeLi4sjLyyM9PR2L5Wixd/2xcblc5ObmUlNTQ05ODps3b6auri4o5z5aBM98IUQHKWWu4S5bYGzPBrp47NfZ2JYNTPbaPt/Y3tnH/o2QUr4DvAMqudDkyZN97abRaDQajUbzxyL/fciXTJ44DkIjDupUexbvhS1bCY2MQs+1jj1sNhu7du0iJyen0XqamiMXu91Obm4u6enpHHfccYwePToo5z1aBM/ZwLXAc8b3LI/tdwghpqMSCZUbwukvwDMeCYVOBx6SUpYIISqEECcAK4BrgFfRaDQajUaj0QSGvdb4rjlowdN0ta3TyYWOScLDwxk4cCDffvstmZmZxMfHawH0KMHhcCClpFOn4EUlHnGCpxDic5S1MlUIcQCVnfY54EshxI3APuBSY/cfUUup7EItp3I9gCFgPgmsMvZ7QkppJiy6jfrlVH4yPhqNRqPRaDSaQHALnlY1mzoIrDYd4/lH4KyzzmLBggXk5eXpmM+jhLi4OE466aRjW/CUUl7u56dTfOwrgdv9nGcqMNXH9tXA4IMpo0aj0Wg0Gs0fFnuN+nbUHvSprA4lhGjB89gmIiKC008//XAXQ3OY0VG+Go1Go9FoNJrA8bR4HiSmwFnn0FYwjeZYRwueGo1Go9FoNJrACaLFs9ZwtXW4JA6nFj41mmMZLXhqNBqNRqPRaAInmBZPD0unVVs9NZpjGi14ajQajUaj0WgCxy14BiHG0yO2U8d5ajTHNlrw1Gg0Go1Go9EEhpTBTS6kBU+N5g+DFjw1Go1Go9FoNIHhtIM0BMQgJhdSf2tXW43mWEYLnhqNRqPRaDSawLBX1/8dFIunR4yntnhqNMc0WvDUaDQajUaj0QSGZ1xnECyetXYnsRFqWfk6hxY8NZpjGS14ajQajUaj0WgCo4HgWXPQp7PanSREhRl/a1dbjeZYRgueGo1Go9FoNJrA8BQ2HcGI8XSRFGMKntriqdEcy2jBU6PRaDQajUYTGA0snsHJapsYFW78rS2eGs2xjBY8NRqNRqPRaDSBEXSLp5OEaG3x1Gj+CGjBU6PRaDQajUYTGEG0eNqdLhwuSZIpeOrkQhrNMY0WPDUajUaj0Wg0gRFEi6dp4dTJhTSaPwZa8NRoNBqNRgPrP4OqwsNdCs2RjmnlDI896Ky2pqBpxnjq5VQ0mmMbLXhqNBqNRvNHp7oYvv0rbPzicJdEc6RjCp7RyQe9jqe2eGo0fyy04KnRaDQazR8da5nxXX5Yi6E5CjCtnFHJQXO1jQwPISLUQp1OLqTRHNNowVOj0Wg0mj86psBZV3l4y6E58rGZgmfSQScXMi2cUWEhRIaF6Ky2Gs0xjhY8NRqNRqP5o6MFT02g2GsgNArCog/e4mnEdEaGWYgMs2hXW43mGEcLnhqNRqPR/NGpqzC+tautphnstRAWBWGRB51cqNZmCp6GxVMnF9Jojmm04KnRaDQazR8dqyl4aounphnstcraGRYVtORCUWEhRIZqV1uN5lhHC54ajUaj0fzRqdOCpyZA7DVK6AyNAsdBxng6lGutdrXVaP4YaMFTo9FoNJo/OqbF0/zWaPzRwNX2IC2ehqttRGgIETq5kEZzzKMFz8PEuv2ljHv2N8pr7Ie7KBqNRqP5o6OTC2kCxV6jXG1Ni6eUrT6VGdMZFW7GeGqLp0ZzLKMFz8NERkEVOeVWDpQdXGC+RqPRaDQHjXa11QSKp8UTwFHX6lO51/EMCyFSr+Op0RzzaMHzMGF3Kq1eldVxmEui0Wg0mj88psXTXg1OPS5pmsCdXCja+L/1CvRamxHjGWrR63hqNH8AtOB5mLAb7iRVdXqA12g0Gs1hps4jttOmrZ6aJnAnFzItnq2P87Q6nISFCEJDLESE6uRCGs2xjhY8DxN2p4qJ0IKnRqPRaA47nkmFguxu+/7ivby3aE9Qz6k5jNhrINxYTgWUBbSVWO1OIkNDAPQ6nhrNH4CjSvAUQmQKITYJIdYLIVYb25KFEL8KITKM7yRjuxBCvCKE2CWE2CiEGO5xnmuN/TOEENcejnuxGa62ldrVVqPRaDSHm7oKCIlQfwc5s+2s9dl8veZAUM+pOYy4kwsFweJpdxIRZgqeFu1qq9Ec4xxVgqfBSVLK46WUI43/HwR+k1L2AX4z/gc4C+hjfG4B3gQlqAKPAmOA0cCjprB6KLEZrrbV2uKp0Wg0msONtRwSOqm/g2zxLK2xkVdxcMtuaI4g3MmFTIvnwQieLqLC1VQ0MiyEOocLeRBZcjUazZHN0Sh4enM+MM34exrwJ4/tH0nFciBRCNEBOAP4VUpZIqUsBX4FzjzEZa5PLqQFT41Go9EcTqRUVs74thE8y2rslNXYtTXrWMDpAKfNy+IZPFdbKes9wjQazbFH6OEuQAuRwBwhhATellK+A6RJKXON3/OANOPvTkCWx7EHjG3+tjdACHELylJKWloa8+fPD+JtwJ5MlX58++5M5s/PbWZvjUajOXTsr3BSWCsZkXa0DRGa1mBx1nGiy05ebSjpwNZ1yynICQ/KuZ0u6Q4pmTVnAWkxx4K++49LiKOGicCu/TlUlG1nOLBxzQpKMlunRM/Os2K3SebPn8+BfWpd87nzFhITJoJXaI1Gc8RwtM0qJkgps4UQ7YFfhRDbPX+UUkpDKD1oDKH2HYCRI0fKyZMnB+O0buZXbIHMTBJS05k8+bignluj0WgOhr9NX8fCjCL+ftnkw10UzaGgMh8WQXq/kZA/j4G9OjNw5OSgnLqoqg7mzAWga//jGNsrJSjn1RwmqgpgMfTuPxi6jIF1MHRAHxg4uVWne2vnMiJdMHnyWA4s3wfbNzNqzFjax0cGt9wajeaI4KhSPUops43vAmAmKkYz33ChxfguMHbPBrp4HN7Z2OZv+yHFptfx1Gg0RyjF1TZKqm3uWHTNMY65lEpCZ+P/4LnaltXY3H/n6zjPox9zzc6waAg1YjwPKrmQi4iw+hhPc5tGozk2OWoETyFEjBAizvwbOB3YDMwGzMy01wKzjL9nA9cY2W1PAMoNl9xfgNOFEElGUqHTjW2HFJtex1Oj0RyhlFQrYaGwqu4wl0RzSLCWq+/YdBCWoGa1La2xu//WCYaOAcylU8KiICyy4bZWYLU73QJnpCGA6iVVNJpjl6PJ1TYNmCmEAFXuz6SUPwshVgFfCiFuBPYBlxr7/wicDewCaoDrAaSUJUKIJ4FVxn5PSClLDt1tKMzkQpVa8NRoNEcYpYbgmV9hpVNi1GEujabNMQXPyASIiAuyxdND8CzXgudRT9Atnk6iTMEzNMS9TaPRHJscNYKnlHIP0CgYUkpZDJziY7sEbvdzrqnA1GCXsSW4s9pa7c3sqdFoNIeWEsM9sqAiuBZPu9PFj5tymXJcRwwlouZIwHS1jYyHiISgCp6lRl2KCgvRguexQAOLp7mcSk2rT2e1u9yWTu1qq9Ec+xw1rrbHGjaHyoGkXW01Gs2RRK3N6Z74FVYGV1D4bVsBd09fz9r9ZUE9r+YgMV1rI+INi2fwXG3NGM9+6XHkalfbox+bp8XTdLVt/Xut9eVqqy2eGs0xixY8DxN2nVxIo9EcgZR4JIMpqAyuxfNAqZq05pT5jwl7ee5Olu4qCup1Nc3gtngmBF3wLK2xE2oR9G4fS762eB79uF1to8BigZCIg17H0+1qG6ZdbTWaYx0teB4mzORC1TYnTldQVoDRaDSHAynV5xihpKrtspDmGoKHv/PmlNXy8twMZq3PCep1Nc1gLQcEhMcqd9sgZ7VNjA6nQ0IkhVV1OJzajfJw4HC6eGjGRnYVVB3ciTxdbUElGGqlxdPlktQ5XEQYAmdEqJlcSNeRI4odP0HmksNdCs0xghY8DxN2j8G32qatnhrNUcvvT8LUMw53KYKGafEUIvgWz9zyWuPb90T1t+1qNayyWpvP3zVthLVCudlaLMriGcSstmU1dhKjw0iLj8TpkhRVHfnv1uZwcff0dWTkB08AP9zsL6nh85VZzFp/kKvHuS2eMeo7NKrVFs86Q8BsHOOpLZ5HFHMegXnPHO5SaI4RtOB5mGggeOo4zz821nL4+kaoPvbdC8tr7GQ34WZ5VJKzTn1cx4aW3sxo2z0lJujJhXLKlMDpL8nM3K35QMNMqJpDQF2FsnRC0LPaltbYSIoOIz1exQMeDUuq7MyvZNb6HOZuK2h+56MEU4m0JecglQqNLJ5RrbZ4mgKm6WprrudZpwXPIwcpoSIHSnYf7pJojhG04NkCnv95Oz9uyg3KuWzOetc8v3Ge276D8gNBuZ7mCGb/ctj8NeyZf7hL0uY8/v0Wrp268nAXI7hU5IDTBtWFh7skQcFcw7N/elzQLZ5mbKcv4aO6zsGy3cUAlNdqwfOQYlo8QX0HeTmVxOhw0hMMwbP8yFc87S9pPhb5aKPQLXiWH9yJfAqerctqa67XGdkoxvPYUOIdE1jL1PutzAVb9eEujeYYQAueAeJ0Sd5bvPfg3VQM7E4XsRFqNRufa3naquGLq2H5m0G5nuYIxlQulGcd3nIEgdzyWnf8si82ZJWxv6QGeQzFRFJhxCNWHBtKopJqGxYBvdvHUlwdvJg8m8NFYZWa/PqyeC7KKMTmdNE1Obppi2dFDuxdFJQyaQzqKlRiIVCCp6MWnMER/t0WT7fgeeRbPDOL1QT7SBc89xRWcfwTc3hs9pZmlTWmEim/oo6iqoNQKNlrwBIGIWHq/9DIVq/jWWszBU/D1dZYx7POoS2eRwwVHvH2JXsPXzk0xwxa8AyQnDI1oQ7WoGlzuEiKUR23T4tn8W5AQkVwBF3NEYwpeJYdesFz+sr9nPyf+WzPO/iYLpvDxekvLeTDpb4HJ6vdyd6iamwOFxW1x4h7eV1lfQbQY8Q7oaTGRlJ0OGnxkUhJ0GLy8iusSAmpseHkV1gbJVX7dWsBCVFhnNy/fdMxngtfhE8vBtfhnZw6XfLYUaBYyxq62kLQrJ6mxTM5OpzwEAt5QXbfbgv2FdUwQOwjr/TIjvHclF1OWY2dD5dmcvKL85tUjBd4LI10UO629lq1lIrJQbnaKqWW6WobFiKwCG3x9MXa/aU8+f3WQ9/nVHh4+ZXsObTX1hyTaMEzQHYXqkxw/pJitBS700VydDjgZy3P4gz1Xa4Fz2Oew2jxXJlZwp7Cai5+cxkLdh6cq2h+hZXKOgc7831nTdxVUIUpaxQEeX3Iw4bnoNwWbTWILo+BUlptIylGCZ4QvHdl9p3DuibhcEmKPawuTpdk3o4CJvdrR7u4CKx2l/8EI0U7lYXlMAr6NTYHw5/8lZ8257X42KKquiNPYPV0tTUF0CAsqVJrc1LncJEYHYbFImgfH3FUuNo687bwU8RDjCz/+XAXpUnM7NCf33wCHRIj+fuXG6jxk6ywsLKOhCil7D4od1t7Tb2bLRgWz9a9U9PV1sxqK4QgMixEJxfywTdrDvD+4r2UHur4d0/jhxY8NUFAC54BsqdQud4UVtU1SAzUWuxOF0kxhuDp1+JJQzcHzbHJYbR45pZZ6dUuhi7J0dzw4aqAXckrrHb2FzeM6zHd0rJLfU9CtuXWT2QLgxw7eNjwGJQdpfuDe+59y+Df3ev7gkNESbWN5Ohw2sdFAAQtwZCZ0XZ41ySgYZznuv2llFTbOHVAmntyXOHPddB8HodxElRUaaO81s6qzJIWHVdQaWXcs7/zy5b8NipZK/FOLgRByWxbamRITjKUrOnxkUdFcqGhpb8A0MOxlwrrkRtvnFtuJSY8hBN6JnPNCd0NhY5vb4HCyjp6touhc1IUW7IP1uLpIXgejMXT1jC5EKg4T6t2tW1EhrEMzr7iQxxnWZEDCIhM1AmGDgPVdY5jbgkqLXgGyJ4i1eilDM4SAzZHvcXTZ4xnkWHxrMw97C5lmoPD4WzCegMNLZ6H2BKSW15L/w7xfPWXsfRNi+PtBYFN5v/7604ufmtpg205hmBxoMx3ookdefXWu2AnrTlsGIqhWhlOdeG+4J47dwO4HCpj7iGktMZGckw47eOV4JkfJIunmdF2eNdEoKH3yNxtBYRaBJP6tSMxWgmeZb4Ez7oqqDSUcYdxEmQKI3uLWjYJ3Fdcg83paqCEOdw88NUGXA2SCwXP1bZe8FTvND0h8oiP8bTa7JziWAhAb5FNbtmRW968civpCZEIIUg2FNnmM/emoKKOdrERDO6YEASLp5er7UFaPCM9Bc9Qi3a19cEut+DZukROraYyB2LbQ7t+OsbzEONySU57aQGvzdt1uIsSVLTgGSB7i6oRQv2dG4SEA3anbMbiaQie0glVR5h2XNMiXvktgz+97mfxZZdTWc3CY8FWBbWlh6xcUkpyyq10SowiNiKU0d2TyAow8U9mUTUFlXUNElqYgkVuWeP4PYDteZV0T1ETFn8WTyklS3YVHXmuiH5wlCmL50bZE0dpkC3WZYYgW7gjuOdthhLD1TY1NkKt5Rkki2dOWS0JUWH0bBcLNEwys3xPMcO7JhEfGea2ePpMMORp5TyMkyBT8DQ9YQLFFLYP+PEKONRkl9Uye80uLNLpYfE0XW0PXvA032FCVEOL55Hcvgu3zKeTKKYmJJ7elhyy/SjSjgTyKqzupE3mfMLMSu1NQaWV9vERDOoYT2ZxDZWtteT6crW1t1LwtDdcx1P9rV1tvSmqqnO/10MueFbkQFwHSO55yL1v/ujsK6khp9zK6sxDNy88FGjBM0D2FFYzqKMakIMR52lzuogMsxAdHkJVndcAIKVq4Ild1f/a3faoZldhFdvzKn1n6qvMU8qFzqPU/4cwzrO42obN4aKDMXHpmhJDZZ0joBgSsw1kldQPgqarrcMl3bFHnmzPq2BU92QiQi1+4wYXZRRx5XsrWL3v6Ohoa4r2USzjyHSlE17d+qWWFmcUuePI3ZSaguf2gyhhy3C5JKU1dpJjwggLsZASEx4063RueS0dEiJJiQknLES4XS6dLsn2vAoGd1JZVRMNIaXMl+Wm2ND8hkT4nQRZ7U6e/XGb7+ODhJkc60BpTYsycJrxjQdKjwxh5qdNucRhCA2eWW0hKDGepuBpJtJLT4jEaj/Ck4tt+opqGUFu3ytJF6UUFLbdMkkl1baDCt3JK7eSHq+EwOQmBE+bw0VpjZ32cZEM6qTe77bcVioWfLratk7wrPXhahsRFqItnl5keORN2FdyGFxt4ztBci9l/bQdGX3XH4GNB8oAFaZ0JCvrWooWPAPAJSW55VbG9UoFDj4dvNMlcbokYSEWYiJCGycXqipQg36PSer/YyRb5h8VcyLg02XLfLfdxqnvQxjnaZanQ4KaRHRNVtbIQGJITMHSl+AJypLiSWFlHUVVNvp3iKd9fIQSZrJWQlFDF5KMw+VO1EpspQfIk8kUWFKJsReDo+XCjpSSOz5fy+u/e7nTmBbPop1BKGlgVFodOF3SHZPXLi6SgiDF5OWUWemYGKWSzMTVu1zuLarGancx0FDsNelqawqb3cf7jfFcubeEtxfu4fftBUEpty9Mi6dL0ijWuSnyypUQf6RYPH/clEu8MNp7I1fbxoLnlpzyFsW1NorxNJRcuRVHxv03wmGj3f6fmOMaSVq/sQDY8tpG8VPncHLSi/OZtjSzVcc7XZKCyjq34tAM3fEleJrLp7SLi2BQR6VgaM7d9o7P1vLtOh8x/96utgexnIpPV9swi15OxYtdBUpJ0D0lukX9TVCoyIH4DpDcQ/1fqt1tA+WT5ft46dfWj9+bDqg2Wlxtcy9FdiygBc8AqDPWJTyucyIx4SEHbfE0NZxhIRbiIkKp9Ha1Nd1se05W39rieVRTWq0mqT4nm6aFs+vYhv8fAsyYzI6JauLSzXCD3V/S9MBmtTvdVtH9DQRPKz3bxQCNEwyZ8Z0D0uNoFxuhXG2/uBp+frDBfvuOkvXzTERlLrkymcT0HliQuFqR2bak2kZZjb3hwCIllBnJiop3B21NxWbLYggKpvUkzVQSBAHT4gnQISHSnWxoqxHvOLCDEnyS8xbSReRT7svyXrwL4jtD2mA1AfIR/27GTwYrA7kvPBMf7WlBnGeeIXDlVVgPe8KInLJa1u4vIz1CvXNnuCFwRvp3tX38u63c/unagLXvptXZdJ9Ojz/C1/Lc9SuRjgrmhk4itvMgACzFbaP4ycivorzW3tjTIUCKqupwuiRpRpuKjwolxCJ8xniabbh9XATt4yJIjQ1vckmVWpuT7zfm8s1aH0pvXxZPh7VV+QncrrahnjGeR6GrbVUB5G9ps9NnFFQRFxHK6B7J7GtmfA4qtmq11FJ8R0jppbbpzLYBIaXkzfm7eXvB7lbX503Z5YSHKjFtux8PhdJqG0t2FbXedf4w0CrBUwiRKoQ4VwhxrRAi2dgWKYQ4JgVZmyF49mwXo5IjtFZbKyVsnY2jUrnuhIdYiI1saPH8z5wdzFtixAN2HgWhUXotz6McczLv073OtHh2OE6960Nq8VT12LR4dkkyBM9mNKqebrQNBM/yWkZ1SwYa36u5Tmi/9Djax0XiKM+FqjzIXtNgwpJpXPtoETwja/MpsaTQsVsfAAqzWx4DYwouDdbLrC1VFqf0IeCyH7J4xpJqNUE1Bc/2cRFBWU6l1qaUFR0TVV1LT4gk34gd3ZpTQViIoHf7WJCS6Jk3cG/oN77X8izeBSk9VbyR0+azb9xuKDly23DZDk9lYUsSDJnCsNMlGwjGy/cU8585hzaW92djKZiz+6h2X+YyrFihkWAJbZTV1uWSbM2poKCyzv2Mm6O0xk5UWIjbomVaPFsjeO4prGqxJczhdHHn5+tYtz9A1/2NX1JhSSAn+QRI6o6dMGIr2iauzbQ4esdQr8os4eI3lzY7WTXrTwdDmBdCkBQd7tPiWegWPFUiooEdE5oUPM3+e31WGS6PeP2SahuVlRU4Q70ET2iV1dO8x8jw+qljRNhRmFxoziMwbUqbJQfcmV9J77RYuqXEUFhZR7WvhJRtgblcWHwnSDIsnjrOMyB2FVSRXVZLncPVqhhNl0uyJaeCMwalA/hNSPfinB1c+d4Kjn/iV85/fYm7Xz+SaZGgKBQvAAeA2cBUoLvx8yzgn0Et3RFCndEJ9kiNoWNilDuJSovJWQdfXk3UtDPoJbIJD7UQGxHaoBOZtT6H7N2bkaGRkNBFaZoOkeBZUm07pH7kOWW1x5Tfui+klG6tv7f7KaAEz8gEZWVI7ALlQV6Sowlyy62Eh6o4PoCo8BDax0U0a/H0nDBnGZbNCqudSquDnu1iSI0Nb3Sv23IraR8XQUpsBO3jI2hXZbiv1ZZAaaZ7v0xjEu/zWR1p2K3EOMqwRqfTqWtvAPKyWj4o7y00BU+PCajpZtvndPVddGiEkhLDOl8veEZSVGXzmSyqJeR6WdfT45XFU0rJ1twK+qbFKc1ubSnCXs3xIXv8JBfaDSm967XvPiZBbotnC/tpKSXzthc0mGj7o8JqJy4ilNTYCPa0wGKVV251W309PSA+W7Gf1+btalMraEGllfcX73XH1f24KZf+6XEMTlFZ84ocKosxQih3Wy+LZ1ZpjVtJGuiav6U1NndGW1D1CVpujbY5XJzzymIendUyq1JWaS3fbcjxbbnzRkrY/TvzxWi6pMZDSChFEZ1JsWa26JqBYgp+3h4FS3cVs3pfabOZj03h3RTmAZJjwnwKnqbyqJ2xRNKgjvFk5PvJO0C9QrHS6mhgkZ2+aj82azVrcjzKbAqhrYjztNqdCKGU8CZHo8WzImMp1BS1mcfSroIq+rSPdYfDNDdGBw0zg3hcB4hKhOgUbfEMkPk7VB8ZYhEs3lXU4uP3FldTVedgYp9U0uMj/Sr7NmWXM7BDPLdN7kVWSQ0fL888mGIfElpqoXwIuAN4AhgDCI/fvgPODVK5jijqHE46JUYRGRaisvK11k0oew0Aoq6cGeGP0rlsFbEerrZOlySnrJZ0exb2hB5gsUBCp7ZZmN6L4qo6xj33G1+tOTTxpPO2FzDuud9b1SCPJqrqHNidaiLr29X2gFIwgPr2Y/H8cnUWizOC+6yyy5Tro8VS34y7pUQ368pjWjz7p8e5YzzNSX7HxCg6JUY1utfteRX0S1eufO1iI+hl94hnzFkLqMmlqWk/Ei2ee4uqGfHkr+6Af3NQFvGd6N6rr9qUn9ni85oWz5JqW73QYyYW6n2q+j5EmW1LqxvG5KXFR+B0SYqrD87d1m2dSai3eFrtLspr7WzNqXC72ZoeAD3Ioa6qrOFJakqUJTilt0p0AY0mQTaHyz1RbqlwM39nIdd/uIpftzWfRbyi1kF8VBg928UEbPE0Y/JGdm/sFbAjrxIpvazeQeajpft48vutnP/6YpbsKmL1vlLOGdKBpBD1nPLrIup3johvJHhuNQSl6PAQFgYoeJbX2Ek06hJAeKiFDgmRLZ4455VbqbU7+XJ1ljveLRBM1/11+8ua37kiG+oqWGXt7M6+XRHbgy6OrDZRCGx1C54N66npUbWjGauymaiqoeAZ7g7t8KSgog4hICVWvYtBHeNxuKR7iQ5vPN+P57NbnFFEFDbW5dXx82bDGhZmXL+VgmdkaAhC1I9BkWGWo2sdz5oS4mvVuO3K2RD005dU2yiqstE3LY7uKSqU5ZDlQDDDvOI7qe/kXlrwDJAFOwvp0z6WEd2SWLyr5QnKzPjOoZ0T6N8hzqciyuF0sT2vkvG9U/j76f0Y1DGeqrojv+20VPC8CXhCSvkMsNbrt11Ar6CU6gijzuFyx651SIikoLKV8TnZayA2jbw//0K+TOKkVX+hU0iJW4ucV2HF4ZL0FLnkhxvCSHynQxLjuXZ/GVa7i7lb237pFqvdyaOzleY6s4Xr4B1teE4CvOMeAag4AAmd1d+JXfxqTJ//eQfP/xLcJBe5HtYXky7J0Q0SBvk7DmB0j2QOlNa4FSagBM/OSdEN7tXhdJFRUMUAQ7hoHx/BYMteHPHdVHbSbNWVZJfV4pJqzb+csiNvyYUZaw9QXG3jly3KlcVcSiU8uTOR0XGUiXifS6pUWO18sWq/22XfG9Ni5nTJ+uVpzPjO9gOVQuIQCZ7eMZ7tDAvVwS6pYlqwOxqCpymAbsoup6iqzp1YyLOvS6rY1vAkZkbblN5KAx8a2WgStLuwCrtTkhgd1qSrbX6FtVHW2+V7igFYtbf55DkVVjtxkaH0TI0JeEkVMyZveNdEhKhXRHkKy/6WGQoGG7PLaR8XQXGVjSvfWwHA2UM7kGAkF8qtqxcQleDZcKKzNbeCEIvgkhGdWZVZEpC7X2mNzZ3R1qR3+1gyWiA8Qn39cUl44ZfA24I5Qd+eV0mNrZnyGtmjd7o6082Y4NuT+tBFFJBXUtai8jaHyyXdE8nCyroGHgWmYrs5d+a8ijrCQyzupEKg2q0vJVFhVR3J0eGEGZbF3u3Vkkb+6u7+khqiw0NIiApjXZZyE6y1OVmdWUK0qCMhLp77vt6owjJCW+9qW2t3EhUe0mBb5FGW1da2f7X775r9wV9z2VQO9G4fS1d3HoZDNG8yve3iO6jv5J5a8PTA3xylus7Byr0lTO7Xjom9U9mSU+F3mSN/bMouJzLMQu92sQzoEM/uwqpGc4g9RdXYHPWJ+WIjQqk5VG7YB0FLBc9OwHI/v9mAmIMrzpFJncNFz1R1a+kJUbgkrcswlb0WOg6nNqYTd9nvxCIdDKnb4BY8D5TUEIqDrqKAnY40dUx8J6jM9ZlEI5isNwaX5XuKD9qtrjneXrDHrVENVuKSI4EKq517vljfwFpnTuQTo8P8x3ia2sSELlBTrAL6PbA5XBRV1bHxQHlQJ6a5ZbVuQcCkW3IMeRXWJl2d8sqtxEaE0j89HrtTkldhbZCoqFNSFAfKat3Wu8xi1Tn2Nyye7eMiGWTJpCL1eBXDmKMGa1MJMbZXCrV2p29Xy8OElJLvNyoN/7LdSkApy1NWyfj23QCoDE8jvLqhkqig0splby/ngW82+c4QibKkhhhWZ7e7bdk+5YIdlQipfQ+Zq21ptY3wULXMEyglARy8QGRaxNMS1PnSje/ftqnMs26LZ0W9x0WH6iYET4vF5yTInMxP7tuO0hq733p89fsruOeL9Q22rTQETu+lfIqr6hrFPVda7cRHKotncbXNdyIkL0yFTZekaDrER5Jl9Ae7C6twGG0lGPG0vpBSsjm7nEl92/Hj3ROZ0DuVCb1T6dUulhhZg0NayKn2mA74cLXdklNB73axnD4oHbtTugX1piirsbuXxzHp0z6O3QXVAbk0m5h96oXDOvHLlnzWBhizmWlYPJ0u6bYg+KXAEDxlJ3eitZD2/QkRktKs4Cr9MourqbY5Gdo5AZekgbCYZyh5ArF4piVENPBYSYoO97kcVkFFndvNFnBbzvxZ67NKauiaHM3xXRJZu68MgJWZJQinKtuZw3oigHu/XH+QFk8XkaENp6FH2zqeBduXAZAjk3G0gcVzZ76qB33S4kiICiMxOuwQWjxz1TgUbkztU3opYbSVy+ccibhcknNeWcSs9S3zLKyuczD5xfm85CM2f9nuYmxOF5P7tWdCn1SkhCUt9O7bdEC50IaGWOifHofdKRslItvmTsynMlVHh4ceuvjfg6Clgmc2MNjPb8cBx2SeZZeU7kXPTQtRizMmWivUsgidhmN3utghO2MPi6eXdRNVVgdSSg6U1tJVFBAqXKysUO5YxHdU6zxWta0lct3+MoSACquj2TTrB0NWSQ1vzN/FOUM70C4uImiL0zeHyyWZuzW/TdO0f7kqi5nrshu4D5uui0M6JZBXYW24ZltdlXIddFs8jXVbvZbP8ZyMBhpb1RxOlyS/ss6d7MWka0oUUja9zmBeuVq03Iw3ySqpIaeslhBjmYxOiVFKWDYmU+Z6cf3TlXCRHlpFJ1FMQWx/6DQcctaDy+meJJrLFuW0YXKYlrI1t4K9RdV0TIhk44FyquscVBQowTO1Y3cAHHGdSHIUuC1pWSU1XPLWMjKLqkmNjWD2hsaeC06XZF9xjXuNYLerZek+ZGI3JfC06weFO8HV9laA4mobKTHhbte39sZk9WAFotzyWlJjI4gINZPMqHpnLnkywLR4lmeDJZTS0PZ0q/Ma0It3qaQ3ZjvxsaD59rxKwkMt7jrkq5/OKatlZ34VS3YVuwfpWpuTTQdUBsEtOeUNJr73fb2RWz5e3eAcytU2lB6phuWoqPk4T0/XyM5J0W6Lp6eAUVBZp6zbhU1kUl37MbwyvEUhGDnlVkqqbQzpnEBafCSf3DSGT24aA0CIrZJqEU2Bp5tvpA+LZ04FAzvGM7J7ElFhIQH1RaU1NvfyOCa928dSa3e2KI7btF4/cu5AUmPD+fdP2wPyiMguLOPBmO/pIvJZ25y7beF2asOTKSXebfGM7TwQgNqcrQGXNRDM+M7JfdsBDT0KzHqyI7+yyXvMLbe6swSbpMSEU1bTOCa7sNJKe499I8NC6JQY5Vfw3FesBM9hXRPZWVBJpdXO4oxCEkKUUJuYkMA1Y7uzZn8pjhDjvK1MLuS5lAqo5EJmXg3PHAlHKvasNexydWSVqz8RhcHPbLuroIqY8BA6GnPPbsnRh9bV1lSMg+pz4ZAluwuEb9dl8+Xq1sfWVljtbMmpYF4Ll99ava+UfcU1vPL7Lt5b1FABOn9nAdHhIYzsnsTQzonER4a2KFTK6ZJszilnaOdEALe3mLe77dacCsJDLG6PzNiIkMbLMx6BtFTw/Ar4lxBivMc2KYToC/wdmB60kh1h9HBbPA3Bs6UJhnLXA1IJng6JxEJZ6nC6Vm7A4ZLUOVxkldbQUyiryoqKFDXZM4WSNozzdLokGw+Uc6aRPWvJrnpN9oo9xTw2e0vQ3B6f/H4rIRbBI+cMaDZjZmFlXUCWhECYuy2fmz5azWVvL2+TVP5SSj5fqdwjPa1DZmr7wZ2UZrvBtU03Fs8YT2gU5+l5zMLtufDzw27tfGspqLTidEk6JDacuHRNVvW8qRisvAo14fFMdJBTpraFWASdk5RQYbrbLttTTEx4iNu9q0ONmlTvD+8NHYeDvRoKd7CvuIbYiFCGdFLau1Yn8WohgdSx7zfmEmIRPHBWfxwuyarMEmwlWVTIaLp2UN4J4cld6CSK2ZZbyaKMQi58cynltXY+vXkMV4zuwtLdRY3WxMwurcXmdDHKiPtzWz7K9lEc1oETX5jHNkcHcNQekqV2Sqtt7vhOqE9Gku9DQdSSPiGn3OpOLARKoBVC1Z0uyVHERxrCSUUOxHUgN3YgfZ1e65oW74Kk7hBi7Jvcs9GSKttyK+ibFuuug7k+hBtT82xzutxKonX7S3G4JJeO7IzdKdmQVQZgTLiLGglJFYbF0xwXAonzrI9zjaRzUpS7fWzPqyTUsFoVlNfCp5fAV9f6Psm+ZfD9PSrJ0qL/NHtNE9PaN9hoWw2oq6DWEtOwbkbENchqW1xVR16FlYEd4okIDWFsr5RmBU+X4TruWZ8A+qSpfsBffKEvssuspMaGkxwTzp0n92HF3pJGlulG2Gu5Kfuf/MX5GS9Ef9J8ZtvC7eSFdycmPIRUIxYytdtgXFI0rQhoBVuMTM7jeisFiTlmmEtVpcZGUNLM2n35FVa3AsckKSYcl2y43A8ohUa72IgG23qkxvhcCkhKSUlJEY/l3c7FBa8hpZofLMooYnQnow2HRdE5SSkpS22G4NjaGE8vwTMyNASb04XLJXl30R4m/HueXwuoyyX5dMW+Rh4ZVrvz0Kx3KSVJZZvYGdqHLa5uRNXmqlj0g8FWA++fDjt+BiCjoJLe7WPdysCuKTHsC4KrbVZJDZ+u2Md9X23gUkNB2oiKbGX8MHELns2720opufCNJTz9Q3CVNt78d+5O/u/bza1WjpoeAoFm6jZZsaeYUIvg9IFpPPXDNr4xhF8pJfN3FDKuVwoRoSGEWATjeqWyeFdRwGPm3qIqamxOBneMg7cm0mv3x4SHWBqVcWtuBX3TY90u9DERodTYnE1epyWeJm1FSwXPx4DtwELAWGySr4BNxv/PBa1kRximRsF0TWxxqn4jsRAdh2Nzqk60Mm00SbWZpFBOpdXBgdJahkapwXyPTFcpmM1G7yOz7Zp9pcxcd/DJgHYXVlFV5+DUAWn0S4tj6W41GZNS8uQPW/lwaWZQFjwvqbYxZ2s+N4zvQYeEKEPw9D+wXv3+Ch6csfGgrwv1VoWd+ZWc99piVnsvgm63woLnIXOJ33PsLqxyx/d5s3JvCbuNeBnP5UZKPCyegNu9DqgXJDxjPKE+s+0v/4SPzndPno/rnEBYxg+w/HVY/N+mb7gZTKGukaut4WLWlEbVtHh2SFSCpmnxNAWLTsak/0Cpylr627Z8Tuzbzr0eVXyZGogyLD2h0wijQGvZW1RNt5Ro9/GHIsHQ7A05jHp6bpPWF+Vmm8P43qmcNjCNsBDBsj3FUJFDPsluq2BCeg/iRQ0vzF7F1e+vJCEqjK9uHcvwrklMOb4jLonbXdfEtJSZgmdRZZ17Dc880R6AN7eEqp2LWj75dbmk39hSX5TU2NzxnQARoSEkRYc1GtR35lcy9LE5rAjA3RKUAOgZTxwWYnFPhN1utmBMdDpRnDCYLuTjqPI4f/Hu+qRC4HNJlW25lQxIj6dDotlPN56MLNlVRGpsOHERoW4t98rMEoSAWyaq85tCzYKdhdicLiqtjgbPsaLWTnxUGF2TowmxiIDiPPMqrComLyaczklR5JbXYne62J5XQe/2sSRFhxGfs0i5WRdsbZyxtzwbvrxG9RNDLoW1H9XHAjfD5uxyQiyi4bM2sVZQFxLTsC/2crV1r7VqWKYn9W3HvuKaJmP0K60OXJJGFs8hm55lgmVTiwRP1b+od3rB8E4I0Yzrmq0a+emljHSsJzN+JCc412Ddt9r/hExKKNzBHtGFbikx7kl+VEwsOaIdkeW7fB8XIDvyKhu48m3JKadP+zg6Gfdkti/T8nliXyWQ+lu7T0rpM0bfbLvFHvFkLpekqKrO7TZv0iM1hj2FVY2eSWGFlX+J9+hYs53OO6fxcOhnzNmcy/a8SsZ2M8aLsGj3+yioNVx9W+tqG9bY1RZU/OdHy/ZRVeeoj333YsHOQv45c3OjedB7i/Zw2n8XUNyakKgWICuySXSWYGt/PJlhRt+Ue5Dutrt/g6wV8P3foK6SjPwq+qTFuX/ulhyNKMvCnt/68IsDpTWc8fJC/jlzMz9vzmNlZglrfClyKnNVPL2JKXjmrKO6zsE/Z27ya5Feu7+MtfvLmLkuu82EnZJqG/uKa6hzuHh3YetiT805mq8YyqZYvqeYoZ0TePWKYVzfJZ8zvxvBM29Pc8+XJ/Vr7953fJ9Usstqm1ZQbp0N068El4uNhqJwdGgG5G0kZPOX9EmLbWDxlFI2TMwHDK5czAlspM7HfdgcLh6asYlRT89tMEc9HLRI8JRS1gKTgeuApcBcYBVwC3CalPLI9oloJULUT9Djo0KJCgtpudUse41aByk6GZtDNcKq9FEAjLTsoKrOwYHSGgaEFyCjU7GFxauYI9PNwYfg+eyP23jq+22NtrcUUxN8fNdExvVOwZG5DNfbk9iwfjWbs1VFDzSmxo3D1kjzZ3ZsJxruRe3jIv0KngWVVrbnVaoJoN0KM/8KmYtbVgYPMgqq6JwUxbe3jycmPITrPlhV73ZbsgfePw3mPQ3f3KhcYL1YnFHEn15bwq0fr+GzFY0ne5+t3E9cZChdk6NVo66rgm3fU1pdR4hFuF0lGiQYMl1qTcEzroNyJSzLUhr25W/AnvlE7lGaz8tHdeEq13dq3+3fK81oKzGFOm+LZ0pMONHhIX4tng6ni8KqOtLjIwkLqc9QmVNePzE0J1PZZbVszq4gv6KOUwekuc9hydvAAdLIqg1X8XoR8ZC9ln3F1XRPjSElJpzwUMshETy/XnMAm9PF0iYmsRsPlJNVUsu5QzsQHR7K8V0SWb67mPCaPCrC2rknqbHtjFjPgn1cO7Yb3985wT1h6N0+jkEd45nl5W5rCizDuyViEcaEsaoAHFayUe1kYanhdl/Yciv3Mz9uY+jjv/DgNxsDcqEvrbaRFNPQQtUhIaqRImLe9gIq6xw8OntLs4nWpJQNBAcT03vEjE8BjCzPnahOGQJAzT5DYedyKUEspXf9vl4LmhdW1lFUVUf/DvEeIREN65CUkiW7ingr6i1eSP6W37cXIKVk5d4SBqTH0zUlml7tYtx91a8eydbMCYrLJamqcxAXGUp4qIUuSf5dFj3JK7eSlhCBEILOSdFuD4gdeZX0N9a3PS5/pmoPADt+rD/YYYMvrgJ7Dfz5czj1MTUwLXyx2euCSlTRp31sI+sSANZynGFxDZULXlltzQys5iTH7MMXZvi3epa649s96lPhDiLXvMPNEb+2KMFQjkc8enxkGP3T4/2vjWe3wmeXwb7F3Gv/K6vGvEpdaBxX2770r2CqyIG6CjbZ0t3KN5PcsG4kVrfetbDO4eSWj1dz9/T1rN1f6p4wDuoY7xYGTY8Cs75OMp6vvzjPsho7dQ4XaV6utqZ1udRDGCirtWN3SreCzKRnuxgqrY4GQipA9apPOD9kKXuG3gOjb+GW0B9IXvM/gAYWT1PR6BY8HUrReNb/FnHi8/O4/bO1vLdoT5Pxmj4tnoYg+tv2ArfCu9LqW/B813Bx9FaM7yqoos7h8hneEEzyty0FILrnaMri+6uNeZsO7qTbf4CwaKjMo27uMxRU1tHH8BYCpRx+KfQ1xMfntzr3x5Pfb8UlJT/cNYGF958E0Fi4dxhjkaerbVQi9D0Llr/Jxi1b+HTFfuZu8+2i+sUqNU8qqrKxwcwE3wQOp0qytmJPMT9tyg0or4DpmdKzXQyfLN/fKkWDGQ5ld8qAQiYAamwONh4oZ0xPZdX8Z/yPxIg6zs17nce/U+7Wphs9wETDs+GDJZmszyqjwmrH4XThMCz7gJrvbf8eMhexKbucqLAQOufOUb/lrGdEqssdtgRqvCuutrnnllTkcPq2h3kx7C1qahvKJ8VVdVz13go+X7mfkhob05ZmtvQxBZWWWjyRUjqllB9LKa+SUp4upbxcSjlNSnnkOxa3koiQEHcAvxCCDgmR5Joagz3zYfZdYG1mUpe9TsWzgTvOz95uKM6QSMZYtlNldXCgpIb+rt2I1D4M65LEqswSiEpSWeO8MtsWVdWxZn8pZbX2FmmTSqptfL4ik/kr1ylheOccMvbuJSEqjB4pMYzvHs9T4i0sueuxzHmY5JhwYsJDfGvD/JG7Ad6aAP87roFLxurMEsJCBEM7q4lm+/gIiqsaZvSjtgyKMli1V12vsLKOqt//Axs+U8/Z2TrX210FVfRuH0vftDjuOa0vVXUONVnc+Qu8PUlZDk56RGn4lrzc4NivVmdx3Qcr6ZgYxcQ+qfzfrM3M21Hf2ZZU2/hpUx4XDutE1+RoJUyveBO+uJKU/KUkRYfRKTGqQSZLQE2yhaVeo2gJURbu8iyY95QafBK7MSTjTaLDBOelHGCYZRfbk08GWxXs/Cng+7fandz1+Tr3RMac4HTwsngKIeiaHO3XTclc09EUGromR5NZXENeudUtWMRFhpEQpZIp/botH4uAk/rXa//IXc/esN7qOVks0OE4XNlryCqtpXtKNEIIOiVGtflaniXVNrfVZGUTmUx/2JRLWIjgjIHKFX1szxQ2ZZcTZyugNqpeoDZdpf93ViqPnz+4fkKVtxnmPcNFgxLYkFXmXuIBlItmfGQo7ap20Ce6RiUXMtbw3O1IpWdqDP17dqOYBGx5LVMyZZXUMG1ZJl2To/l2fTbnvLKY//hIhOD9TJK9LFSjuiexZl9pA23wyr0lhIcq15/pq5p2AS6orKPa5mxkXTfj09wZbaU0Yoo64khTgqcjyxA8K3OUu3GKp8Wz4Vqe2/OUcDQgPY7IMGWp9bZ4ZhRUMaxmCSMr53JG6eckVWWwPquMtftLGd1DCfgjuyWzdr+633nbCzysSGpSU21TljzTPbhnu9hGSR98kVtupUO8egamK/CWnHJyy630S4+nT3QVx9UshRHXQdoQ2O4heG78Qi07dP5r0L6/WmZrxHWw/tNm463MxEI+3WwB6ipwRSQ0XK81Ig6cdeBQ97w1t4KOCZFupUR3Q0D/es0Bv1ZEU/jxXMeT7d8DMILt7Mpvep1Kz/IXllVyU/kr8PGF8MXVPBHyHjn7MxorPZwOpTzMXEzGuBf51jWBTuntKTvuZk4LWcOujct8X6RQta3V1Wnud+O+j+gepNuzwOXk+405vNDC7OJTF2dyoLiS/hHFvPftXAr3b6OiWsV1R4SGkOjhUZBnzCsGdYynXVyEX/c/c78GFs+6SjrWKq8Izwya3mt4mvh0Ey/aRZdl/8cy50Dk+HvgzH+zOuEM7g75ituj5tAz0ejTwqLcY0dutWnxtFJYVce23Aqiw0NYv7+Mp37Yxuz1/oW/WruTqEaCp/r/wyX19bq81mt66XKyJbuMpUaiN++M8eY4+3UbLw9XmrEcuwyh1+AxxKekUyhSIc+3l5bN4Wre1dLpgB0/wYApMPwawle/TV+R5XZPB+gVXcNwkUFoVS7smuvzNLsKqnhoxkZumraaS95aym2frnHXgwU7C/llSz53ntyHQR0TiI9S7bOR4FmVB8iGrrYAZz0H0kXnFU8AjeMOQSkKvtuQy5mD0rGI+lj+prjnyw2c8p8FXPbOcuZ+/jIbpt4Jvz8FS15R80IfrM8qwyLg5cuOx+pw8t7iliuIPJU0DTwM1nwIrwyDzTPU2OTBmn0qNOOEnilQsI3Q3b9C+hCGyh38eFoZr1w+jC7J9QqsbinRDOoYz8fL9/Gn15cw9LE59P7nT/T+508MeewXDuzPhP1G3tb1n7Iqs4QhHWOxbPsOErsBkslhWyiqqnML5FtyGyoDWfBvQl11pItSXB5jR6XVzvmvL2HDAVWuMwel8+mK/c1n+W5DWiR4CiFOEEJc6ue3S4QQY4JTrCOLrl4a0PSESKpKC+Db2+Cj82HtNFj/mf8TVOarbI2GW6EpeIaGR1KVejyjLNspq7XRvXINXeoyYNCFjOqRzLbcCirrHKrhmxZPlwv2zGfb/OmcJlbRXR5wrwPaFDlltVw7dSX/eOZFRv5wNpN/nAzvngyfXcIt227glA61WCyCCfkf0cuSy4aY8QytXck/++VwfNdEJXi6XI0Ev0qrnYveXKosoi4nLH4Z3j1FJaYQAr6+QWnOUO5rQzoluAeW9nERKqOfqaVyOuDjC+DNceRv/BWAbiKPqBUvQ2o/Fde07uNm79Ubp0tlAzO1hn3aKytU0ZZ5yoqQ3BP+sggm3QdDLlEdnbGO4i9b8rjv642c0DOFr/46ljevGkH/9Dju+HQtC3cWUmNzMHfxEoTTyuVjutI+3kiYtHUWAGPzPiUxWlnw0uIi3cKU0yVZuX4jNZHtISS0vrAJXWHPAnX82DvgpIdJr83gkpgNxKx5iyoRy8Ouv0BcR9j4le8bLtmjhB0PftmSx+wNObw5X7mM5ZSpzLTxkaGNDu+aHO3X4mlOeEyhoWtyNNtyKrA7pTv5ASirZ3ZpLXO35jOiW1K9+2ZtKZRmkhfTr16j2WkEIn8LIS6bO9tix8TIoFg8XS7ZWDFTth9++AeLV63C6ZL0SI1RSh4fSCn5YWMuE/u0I8GYQJ/QKwWLdJAiyyDOQxucoP4eGG0MxKX7YMYtSgmz4N9cYvsWoMFEbE9RFT1SYxCfXMwLvKySCxl1b2ttMp2SonjknIFkuDpSsKdlbucvz83AIgQf3TCGFQ+dyqjuSfy02berOKh+qcLqIDmm4QR1bK8UamxO9/qlLiPG9YLjO3FCz2T+M2dHk3Gyb87fTYhFcOrAtAbbzUmzW/CsKVbCTnxnYhLasdeVhiXXWJ7AjGn2tHh6LaliThr6GwNxh4SoRoLnkh25PBj6OfbEXsiIOO4P/YJXf9+F1e5yC54juidRVmNn+qr9VFgdvNpuFgvC/0byvAdhx89UVKu2ER+l2k6P1Bgyi5vP0mq6qAN0TlJjimkt6J8ex9mOuYTgUgJl/3MgazkFeVlYbXZY+orKAD3wT/UnnHAviBBY+EKT180tt1JcbXO7+zdg8wzI34I1oSdOl6wXWEyrq2H13GIkFjIRQnDjhJ5sPFDunvx7Y2albmDx3PY9CAuxsgpRuC2gmKeKWgc3ur5iZNG3qo4U7WR46c98JB5l13YPt0YplXvi9u/hrH+zKl6tgds9JYaUk++iUkbRft0rvi9iLFe01dGxkRWxNrE34dj54uffueOzdbw+b7f/pRFKM2HqWSoOP38rBSVlFPz+Bstj7+NncSdvlNxE+w/G8nLYawwy3kd7jyR7pgtcWnwk/dPj2OFHODc9rtxreNZVwkfn02vmOfQX+xuUz+xn28c1vK+eRmKsvZ5u4r/+C4cI417HX+mUHAsWCxknPMdPzlHcJz8kZPX7ar+waGIiQkmICiPbPNxRy/7CCn4Kf4BXe61k8QMnkRYf4TcW2OF0kVVS08gF2LR4rt1fxrCuiYCXxbO6CF4bSfsPx3FT+K9M7NpYSZldVktkmIUtORVua71f9i2Dnx5UY1MLCctbR4boSo/0VDomRrFFdoPcxv30roIqBj36M/0e+Zlxz/7G2f9bxLmvLuK8Vxfz53eW8eA3G3lrwW4KNs8DaxkMOBdOfYy60DieDPuAgen1ba9X2RIsQuKwRMKaaQ0vVFfJz5vzOP+1xcxen8OB0hosQvD79gKmvLqEVZklPDZ7Cz1SY7hpYg8AQiyCuMjQxoJnhREW4i14JnWHE/9Bl/y5TLas8yl4fr8xl1q7k1sn9WRkt2R39nJ/1NgczNmSxxmD0vj6kva8EP4Ok0q/Ri58EX79P5h9h8/j1meV0TctjqGdE7mpr5Upyy6jbP5r5JVbOVBaE1D/YgqeFuER57n7d/j+XmXx/fp6+PJqNY83WLGnhBCLYES3JFj6qjIOXTUDUvsxcOt/mTK4neqPMubC9h8QQjDr9vH89vdJvH31CB48qz9/P60vd53Sh2qbk12LvgAkdB2Ha+ss9mXn8edORWreP+kBiEpiUK1KcLfZ8Fwyn/uAjvFQlAFrP2ZfzyvIlilEbaivF9tyKzlQWst/Lj2OKcd15KaJPSivtfPV6rZVyjRFSy2ezwKD/Pw2wPj9mCPCM9138W5usn7AK4U3Ki30hHuh4zClHfFXyXOMJU87NrR4hodaqOs4hoFiH5nZedwZ8g01Ee1h+DWM7p6MSxruqQmd6pMLzf0XfHQ+E1ffxTvh/+Wn8Aep2zSr2Xv4Yt5qbsj8B1PD/k2nhDAed17P1K7PYr34E8JdtTxa/ADsmkvkspdZGDGJS4pvYZ9M4/z81xnZJQ6ZtxnX62OUddDDhXbTgXLW7Cvl45+XwLQpMPdR6HcW/HUpnP+6Wirjt8ex2tXE1Yxlo2w/Z637K+Msm+vdbVe8qZ5VZAKX7XqAizqW8ETYhzhEGFwzC7qcAPP/3WIX0+zSWuocLndym57tYuhrOcDIpberTvTqmfWZMk99XFkef/0/nC7JC7/soHf7WKZeN4r4iFBiQ1xMvW4UCVFh3Dx1MdOfuJJLl/2J1xI/p396PGnxkURU7lPuNsm9GFC7huFhyuWkc2IE5+55Er69jdU79uIszWJrdTw/bfKI+0vsAtUFEJ0CY2+HwReTHdKJ2+zTYPv37OxyCWvzHFT3/RPs+rVxIgO7FaadDx+e3WAgnWUIOz9tzqN2yVvcvvEixsbmNVi426RbihI8XS5JZlE15766iM3ZqrPzXrS8S3I0NqM+d4l2qMQoS1+jc2IkGw6UszW3ooGbremGVJ4wsN61r9NwhMvOALGP7qn1sdQNkgutfBe++1uL3n1ptY0L3lzKea8trl+mZNt3ShBc9S4Dl9xDr5RIrhzTlcziGp9xD4WVdWSX1TKxT6p72/CuSXQMrcAiJGHJnet3jk1XgsCe+fDV9fDqcKVAGH8X9D6NuA3vMalbBN+uz3YPiHsLqzk+qQ6qCxjq3Exy6Qa3xXNDZRwdE6IY3CkBZ3Jf0iq34nxlBLw5Hr69vcmEYxn5lcxcd4Brx3UnPSGShOgwJnS0UFJc4Nc1ttS9hmdDi+eYHikIAct2FcG+pWRk5VBhdTC6RzL/OncQ5bV2/jvXd/ypmcDi0pFd3BYWk1MHpnH+8R3rFRZu1/NOJESHsVH2IrJwoxIsv7sbopKhw9D6E5hLqmz8AmbfRfzWz+gV53ArOTokNFZehG+YRk9LHmFnPYNlwt84JWQdlTsWAkacrZRqMgG88lsGXULLGFswHReCdntmwueXkTDrOkB6WDxjsNpdzcYJ51XUC54dEiOxCNwxpv3Tohlf/gPLXIOQyT2V4CldvPH26/z4zTQV3zvuLqXMM4nvAKNvVkrPbO9ltevZlO0nsdCe+Uox0vUEcob9DfCIT480Bc8Kam1O9hRWNYwPlZJLy97j4pj1vLWgPha1wmrny9VZVNU5KKv1sniWZ6v+ffg1AAyybw5oOa3SHYu5LWQWWd0uhFsXwO0rKLlsNlHU0XXWRSoEY90n8MlFSjF54v0w5lb2F9cQHmohPT6S0Jgkfom7gIFl8yFrVeOLFGzDEZlCCfH1wpxBdecTsckQbEvfci8Jtd1rsv36vF2sy8hULr65G2DlO/DmWOJf68+jlveIT+2E65yXeSH6XhY6hzDOspUBHstLmc8h11iqKi4yjH5pcezJL8dpa9wvNVAAOupUbFjOegiL4s7QGQ0tnhV1gKRT3S5Y8IKKDc7fQqeEcMJCRH2CISlh/zLWx06E+E5uBfGoXu24234Hee3Gw+av1b5h5nq8kRyoNPoTu5WajIUMsGTRc/NriLpKJvVtx6KMQp99zrqsMiqsDk7s067B9sjQegvobWNSGGvZQqUpFDnq4IurkOU55NRF8ojlA94pvoaY0nolhs3hIr/CyqUjuxAWIij4/gn48FyVFyF/a717am2p6lc+OFPNPT69hO9X7+Tq91cEFkrlctGhejv5cYOwWJSXzgZHV2RxRqNxakNWGXan5OKRnbm8QzZ/dX1O5xhlhbY5XPy6NZ/nftrOxt8+Vcq0XidDdDIzk29ijGU76Xnz3OeK3z+XHJnCyvYXw86f3QKi3LMAx3M9WPT5v+mdFsev907i57+dyBfDt7K6yytEW2xc8tYy9hZV89iUQe4M46DisBsLnuYanh2ZvSGHhZ4KhHF3URDRjcdDp7E/J6+RgDd9VRb90uI4vksipwxoz9bciiYVyQt2FFLncHHduB6MzPkEaQllnPVVVl2zG055VI3bhjIflwt+vA/5n/4My5rG6I7hsPMXHsq5kwEiE8u8pzjj2VlM+Pc85u8orPek8URKpbjfu5CSajvhIRb6psUpr5nCnfDlddB+ANyzBU59HLlzDvLlwfD5FbD5G9btyWZwpwRi6wph45cw7CqIba9CIIp3wW9PKKPUpxfB9Ctg1h2Euuro1S6WMwal85dJvbjzlD7ce1pfhndNJG7vT8qD57QnsDisnBOynJPlMrCEqbGg52TaFSwhNSaM//66E6dLuet3TjIS8/3+FIRGkn383XzuOJmY7EVuTyBTadPFUHaO6JbMsK6JvL94b5NLJxZX1fHl6qw2WQmipYLncfhfx3MlMNTPb0cUQogzhRA7hBC7hBAPNntA4XZ4Yxy8NgpeHc7k4q9Y7hqA8+b5cOqjMPJGtU/WivpjSjPrNV/Za9SE1Jg0mYG/YSEWXF1OIERIOm1+izGW7eQOvhXCIhnWNZFQi1DawvhOquEU74blb+EYeBEXOp7h1sgX2Cx70O7nW1Tll1INqvOfa5R1bMDOtxhn2QJnPEP03asIGXMLT2V046vKIVxle4hoV7UauMOi2DT4AWyEMb/bnYQW7+CqA48zI+z/cFSXQHGGakh2cymACs63LObx7Jtx5ayD89+ASz+C6GQYcB6MuhmWvca+5TOxOyUjjckds+8itWAp74e9iH3XPHVvvz8F/c6m7Oq5lMkoni2/n0mWjXyTcJ2aZJ32uHL/WPGmuqnasoDSepuxRL0NS2dkbQEfR7xAHWFw5deqrCYJnWDCPbB1FivmTGdXQRV/O7WPSozz/d/gmQ6kfTWF345fwJp2T3BD6M8UhnXiFNs8qC6ifVwEp2LUg0unUUMUF9XNBOAm55dMrv0V1n9G3xln0d+SRU1UB+6avq5eK2xmtp34DzX5CwnlPcslpDlzQYQQP+l2ABZFTgaXA7Z+2/BmV72nkhNZy2GJisspqbaxcGchJ/ZO4n6mEfXrAyQ78vk/28tuVzpPuqbEUOdwkVNey9++WM/m7ApmrFWDkLem3XQnEbgYse4hyJgDc/7J7eUvUl2t3A/dli6XU2mXAWu7wRRV2ZSVyPAEuCn0R7olqMGwY2IU+ZXG8jO1ZTD3MVjzAUw7V2khTfwoewoqrVzx9hKqcjPoULiY6a/+E+vn17ot3FWTHqO3fQePJ//CmB4pgG932x3GGmr90uOURX7PfCKtRUxOV515XLuu9TuHhCrt8NZvYddvMOYvcOdaOO0JOPmfYC3nH4kL2F1YzXcbc6mxOcgptzIson5QPLviSyjbh4xpR1aVcLsvp59yG7Nc49kX1lPFBG/6Cl4dodq6D2H8pV93Eh0eyl8mGe6o5dncsuVKvg15iOxc365vpdXqnpJiwpUl7OeHYddvJEXAn1JzOH3FtfDBWbT76k+kUs7oHskM7BjP5aO7Mm1ZJu8t2tNoAvLfX3diEXDviDClFPFgYp92/O/Pw+qVHx4TncSoMDa6ehBZk6ssSPZquHa2Cj3wZPJDkD4Uts7isrwX+Fj+050VukNCBKeUfwNvnwhzHsGxdzFnF01jd+wI6HsGjPkrVeGpPBj2OWck59Hu57/A0x3oWbqE5Jhwiqps/Ct5LkK6uNr+MB9PWgCn/IvY/b9zScgC4gzBc0S3JEIsggdnbMS+5HWYehay/ADfbchxJyMrrbFjc7jcngIqPjqK4mob8ZEhpGfOIsGWxyeOU9QEMH0IjrjOjHespN+eqRDfGQZd4L5t93OedL+a8Hx/j3tC7XRJXvp1pzsuf3N2ORbhlcQpey1MvwpS+8Dln5OSmAh4ZOSOMJKZbPyK3Zl7cEkY2NFDcN06i9Bl/+Np3mB7RgabjCWGrpu6kvu/3sgp/5nPDxvVvbstnmbM6gm3URfTkdGW7WTkN+OibKum/W93kyNTKT3xCffmdn3HcFfk09icwIfnwKzb1Rh80iNw0sOAWiuza3K0O0xmf7/rOSBTqfviOuau3elej1fd+A4q43sb9aah4JnepSdfOSdzedgCPr1U9c9msiWkpLzGzku/bCXq25vVpPOK6fD3HeSc8Cg/2EcwfcBrRNz6G5ZR1zPuwtv53nUCSaKK2KpMQFk8zeeeX2FlYGwVLH2VG/ffz4qQm3C9NrqRNc6Wu4WTQ9bRPnuu8irauwDOfx0x9nbOCVlJaFG9W37Kjs/5OfxBOk0/TYVwzL4T3hxHyH96MzKphr1mXFvZfqgtYaOrRwM3wd7t4/j2rpNpf9NX0HWc2mhYxDsmRrGvwqiL9hriMudglyGE1JXCyneY1Lc9FVaHzxi/edsLCLUIxnso9aDe1fam9N2c/PsUPg9/mjELDMH6+3tg/zJm9/w/LrA/Sf4ls4lyVnKCYzUVhjtuXrkVl4TBHRO4sHcI43I+QOZvUWPIm2PhiWR4Kh3+018J4WPvgAvfhew1dJtzMyszcrj4raU+47adLuUBszm7nNID24ihBtlhuPtZbHV1R0iXSg7mwd6iasItLp5M+I47993NeeWf8pbrCaZe2osZt41nzf+dxqUjOjGwYhGy50nudTPfqRhLcWh7ZVUDsFsRu+exJmI034eerpbaW/8J1JRg+/oWQqWdhyK/4cvrBqqxoyIX5jxCbM5Sfjh+OacPTOPKMV3dMcQmCVG+BE81Tlij0nnom428Ps8jwVZoOFMT76SzKORL1z2Urf/e/dPOPZlEHljGIx3XIH5/iotqv2SyZT3L1vtfauaXLXkkRYcxKqUO1n+Gc+jllFqSmLezUCncOhwHP/xDKdp/ug9WvoM9LJ6/yU94ZOfF8NllWFJ7s3zcO8QJK58OXIFFKOUGvz0BLw1QSqG8zWpuPO08mHETfHYZ4cU7SIwOY0CHeApys+CzSyE0HC7/XMW0TvgbD6W9xUeO03AcWA1f38DreVfxQOh0WPCcegdjb1M30u8s1UaWvqIUUGf+Wxmn1n0M750K855RSukPznbnLPlT/xiG2jdS3v1M6DySAyFduCZyMYl7f4ReJ6ky9DoFS1UeL0wOZ+OBcqYtzWRrbgXHp4UbQvm3MO4OwuPb84XzJFwiFFZPBVSSN4GLOA/vtpsn9mR/SQ2zN2QzZ0seD83YyBPfbWXpriJqbU7eW7SHyS/O5/6vN/LfXzMavCvv5f5aQ2M/u6aJxL+wGgLE+PntiEEIEQK8DpwGHABWCSFmSyn953wOiYDkHkrbPPRSZrpO4u8/57Mipg9pAIMvhJ8fUlbPridAZZ5Kh12VD51HK7fT9gPcnYndqTrq8BALod3H4JAWJhd9SoFMJGz0dYBKi3zm4HS+XnOAh8Z1ILwyF35+EEIjWdTrHtau3c99Y/px9S/JLO76DkkzboFfH1WxUKA05Berime31TG6ZgE7kyczaKwSXG47qTfTV2Xx1A/bqJM9qf3zN4R9dxOc/AiTUgbz0aZVjD/nOvjxZ9rt+4WFriHsPO5FbuqSowa6b26CAVM4c/G/uT58N2tlH+b2fIr7h53Z8Nmd/hRkLafnvDsYKe5jRLfTlHZ6zzzKT7iPvKWfM2TBrbC1t3rO57zEiizB87YH+SXyabLCOvNqxSSuAPVs+54Fi15S2iojLkd2G48Yfzd0HQv5m1Xn0mWUskRTn7a/d/tY9dvnfyaBKu4Of5q3k7o1ft/j7kRumcnQ5X/n1HYvcPbgDsqlZc2H0Od0qCkhauWrysJ19UzaxXWEN8bAmg9IS7qK40NWUZs6hKj0IcwQp3J51Y+w8l3OLJ7G185JTLnxYao/vJrOopIxxw+lz844bv14NT/ffSLd+5+jYjxH3gAY6eKrR3FrUj/SB4ynV8/epMXv4/uCJM5M7QebvnbvS22pcrvrfaqyDi1/C8b8hR+21BHmquW1kA+ID53DrMjzWWDrz0v2f6uESqc90eD2zWVSHpqxiaIDO5ka9TkbNx8PZzxGrpmZ05hMmvveFjKbuMw5cMazYKviuHlP8034dnLDu9Hr5/dUmyjerVwpE7sRl9wBp6uEkhobqQmdmdfhJs7LfQ/5zUVw2Sd0SlSp+vPKrXTZ9pGKaT35EVj4H+S7p0Cf0xEHVqoBvvtEGH839JwMueupXvkJNRt/YZYzl/BQww29Dqp2RFMx7C/En/MkM1fnkuD8hfOy38fJFcSEh7BybwnnHdfQrWinMTHuH1UB066G/UsBwb2Ryq22XaceDevOGU8rV7Chl0FEfVwOHYdBn9MZvP8TRnacyNM/bHVPcPsK1ZGvTv0TEwtnwd58bLFdoBh3Ao9eQ07g3gUP8I7VyS9/ORFRtl9NpOY/q4TESz6AtEHsL65h5tpMNm7exI2njFPWP1sNTL+CcGct6cJKxQ9/hZtnKYuhByXVNkJxMHzLc7Bjmoo/Xv46hMfxX1slBTIRx4S/E7P0db6JepLOlglAVx45ZyDFVTae+mEbNfvXc9uAWkJDQsgpr+W4zT/yr+iNJH6Qp2KWe0yCfmfC8Vc1dDGHeq10fGcSLeFschkZFJ11cO13ytXUm4FTYOAUiiqt3Pvc/3g35H8w9Qy49COuy36G3vI3XPb+WJa/SejSV0lAsGXMP+klBIRHUz7674xY/BBv19wLGXEQnYKYdTuTO73B/J0VnFT9Ewy5hNzV7SmqlXDaPZRu/Jn/K/iYbNcNQCr90+N5/qKhbJvxDGEHPgWg6LXTeKbyISoj0pj4z1SPmOp6oWZYXBnnVf7CNSGLELOyqY7pyhzrSO6urCMxOpy8DidzUsUnhNpdOCY/RaixjMxv2/L566druWJ0V+44uTepZz6r+uRV78OYW3h30R5e+S2DDxbv5YtbxxqJheKICjcsHJu/gVl3QHQqXPUNRCWRFq+UF24vhA7HQbv+MP8ZBvIc74cdR79kI5zEVgNzHoGU3oSXZfF4xKe88nt/quscbDhQzkNn9Wf2hhzmbstHCDWpBZQLbEofaNcP2XUcY7b+yg/5FUzwEjy25Vawu7CKc4d2hF8fJapqP/+wP8Kr7RtOltN6HseVO5/i+7OqEF3HKAWEh0V4X3EN3T3CZIb06sYdS+/iq8rHccy8jauc97Dh0TOIDQ+Bwu0UpZ2lzuvlaju5b3v2XvMkIdNPJGX9G7SLO4O9B3Lhw7sgew0ivg+fhdfRv3o7nPcK9DgRgNlR5/OcvR/rzj3NXa7xvVNZNfhE2PGuUlSn9qFdvFpWTOZv5aKsZ5hknQ9zHCQl9GK2czQXVy5R+Q0u/UidZ+OXXL3uFq4Nk2pNAYAznoHjL4eaEmoWvsrorPeB82DB80ze+TQbRW845z/KVbu2DPbMgx//wZmpW/mk0HiuOcqtfUlNF7p1aRhe5HazvvJL2LtIeQqh+qd1+wyFnb2W7oXzWBYyghN7JcGy15hwyw1YhLJojehmKHhz1kPeJhZv78Twbkn1SykZxIe5eCr0fa4q+w1Xan+eKTuZe6p+hncmGS/kIV5YMZCT+8eRNmgUdbOS6OAo5kBZDQnRCRwoU3W5c1IUoyN/JUQ6WXrSl4zv30nFRFbkqPHEaYfjLoeOxwPgsNsZ8t1tfJ34Cs/VXcolbzn58PrR9Z4CTge/fPICvXd/QrKoIIpaEJDS9wRAZXPfItVzIXeDUiIfWAUV2QzevoGZkasJWbgDhv5ZjVXf3QVTz4SrZ0BCZ85ILqAjReR0OIWOKIvT3tI6dgy+mnG7/gMHVivBy17Dgc6T+SE7iie7TSBk7UeQvY6QmiIeF3/hUedbsPw1OOX/4PcnlYK696lErXyNd/7yZzUX9aKR4FmwTVlTQ6OYl6li9L09OhbY+rPF8hSPON+k46yrYO0YqMihb3kWX0QA2wBhIVW6+DAcmP88xL8Gw69ucB6bw8Vv2ws4c1A6oaveApeD8Il3M7KggHnbC3jgzP4w5TV4Z7JSIpZnwbg7+SH1VqZ9NYOPui8lPDEFzn6RE8KjoWIOg3d8zrCkE4nc/TPkvQTdxsP+ZcrbKSQcQiNUm1n8Mpfve4SF0S9yfFIdt1n/DylLEdfMdnvB7S6sYvqeCOBKPo67kWcnVVL0+2ucmfcJ5Lpg4Pn12X6FUHH4W2epkAnTqNFtHMy8Vc3PErspw82X18Ctizg3aiNhwskcOZrJVTY+qZvAg6GfQxnKzRaUBRyYbNnI5H4n8PucWbzCBwyszIJMpwo7GXsHMaVQSCL5HU+lw7pPYMAUjlv5MtsifsWx9VGYdCcAZwxKp0tyFPd8sYFBYi+PhX/KQtdQrlgyBYsAl4SJfVKJCQ/l3UV7OHdoh/p2sLve+t5aWip4bgOmAD/4+G0K0Pr8zoeO0cAuKeUeACHEdOB8wL/gmdwD/vyp+9/EbflAPrnlVjVIhcfA0EuUy9PpT8PXN6o10CY/DBs+V2vNjbjefbzpahsWKoiNTmSz7M7xYg9vOc/jwZR669v143vw/cZc1pZFcYJ0KmvSqY/xwx4X8ZGhnDEojRd+iWL+yDe4IOvfKs7jlH+pyfGG6WoCHJNK9uof6C4q2dX/wvpbignnpok9eHluBt1ToonvNRr+piy0g4EVD6v4GC56F/Yt5elfU+iQZ+Gmsy5UAvXPD8L273GEdOX1hL+T0/Vcvl6Xz03VDZdjICwSrvyaov+dykcRzxOd2VMtE9JtPJGnPMCV83syJ+Z5kvM3q0E7vgMr9mzlQEgXnLetZN66AnJ/3k9BhbEA9mmPw+eXUxuVzidhwyiucXFr9m8kfeYVemwJg7Ofh5E3kFFQRfu4CBKyflcTtIg4vhryNr+uCvWZVY+wKH4Y/DJjfruYV1zPYdmTBj/+A3qeBJdPV664dVWq8zLXFOx5Eqx6ny5nnM4Qyy72dPw7PaTk7bozuDziR/jxH5TED+CfBdcjizrxuPUZZgzfSN/R1/H2mA5MfH4ev28v4IYJx8MFb7mLUlRdh80l+HX8F1w9tjtCCMb3TmX+jkJcEy/GMv9p2PCFik1d9JKydJ76OIRHw5YZsPAFFuw9iW9jniFu326W97ufuzccr+pX9wsYsuQV6HumcgOvq4CIeLoZwmTOrg18H/M88c5STq5bgfOlrxgSeyEd4s90WxG6JkczybKBv4d+hRxyKeKEv4IQrLV2oP3Sx+gUsgus6aqz7X0KpPaFbuNpn6Piegoq6kiNjeCj8MtYGpPKP/NfgXcm03OyiuXNKamky8p3oNsEOPE+6HUKRe9dTNyaT4noPgYx8gaVhvzjPyn35JpiwgljnxxMxJCz6dBzMKT0ZkNtCld9vhfrShd/ljvZmF2OJfEOzpN/J3TWrZzR+eF6i2dlHvz2JFRk06c8jbuiwkn++HYVq3z2i1BdRPyWmdhdibTr0q9h3Rl4Pn458X7E+6fyv8HrGL9oMA/NUG7HHWx7IaYdG/vczpDCH4go3UtFdxXR0MkjE+yfR3floRmbWJdVxvCu3ZSwOeJaXN/cjOvtk/g4+mrqyvK5PGQRd0eW4dg3Bnb+XfVBuRuovfATnvtiLk/lfgALn4fxf1MTsT3zICSC5IowPg6bQ8cdW2HMX5WVdu8i2Pkzu22JnLf6ON7rOYmpy5N5VT6DmHomDLmYqPShvHEcZBe8QpeMDe6FtjoCl4aEE9r1ZOhzsopDyfhFJcXa/oNSjJmWNVCaVEsYxLQjXsJa2YcVXW5gzLk3QVp9hMfeomq251Zw1pD6NP+frshioXMwBRfPpMv3V8F7p9BThPCU/UquuPTf9Iy189uMd/lxWwmPDJ/oPq7jSTezbsdyOnQfQPopt6lJ6TuTubfmFfqEpxLitCIm3kvS1izlvmixsGLoE5w493y6LXkI+swAh5WL6r6FsE/53jmGTzmbd+RzfBf3LFMqH+SHjbnuPjE9Lky5O27+mtcKt0MY7IscCqc+zNboE7F/sImCijr6psWxMXYincVHVMho9qb/ieOMMv9gLMnz0bJMvlqdxV9OHMLtPU/C8vuTZKRM5s05WzivVySR+etY+94n3Orai0zqBeuylKJm2WsqbOHSaRCnEmaZiWfMWEMSOsNty7HnbmH6B//jMmYQ9t2f4epvYfmbavJ33Y+IzEWcPf9ZPts+l+VyENPH5TI65xNu7tWRlelp7A4fQIhFKKVY5mJlXQIiek0kctvXlGZtA4xJm7UcZ3g8d09fx96iak5NqyVy9VTWtr+QddmDSPWKPR7ZPZkZ6xLI7HV+IzduKSX7imsY37teqD25f3tsl19K5p5qzlz/b65y/cKB0on0j66CugqywpQS0jsW0mIR9Oo7CI6/AtZM4+T2Y7hq18Mgd8PxV1C+ZxtdRRZvcAl/HX4Npui7q6CKdnERjbJE/+2yc+H5BMhaCcOuIi0ukh6u/fD21Yx3WVieNIUJV/8fxHXjwX/9THqv4zhx2yuULHyLiKTOxMz8C9sjhvJB5DW88OfRyiJihopEJ/N91BQurvhKhSas+YDl8WfwsPMv/D5KTV6JSVVJuuY/xzC28XTxKJwuSUjOOqQljGVV6dyZ3FDwdBMRB/3Pdv/bISGK0loHMjYSkbWCJEcBWxOv5sTJ58C7J5Ow+QOGdx3Lgp2F3Ht6P+UJ9vEFUFvC/1xp7Bh8L8gTGigMhh34hBGhvyFPuANxyiO8/+g8oo+7ib9FzAbpgkkPUPzbL+58AK7YDqTXlpBdWsugjgnuxEKdo+10yZzOr5axfLpZMm5UB4Th5u2L9Sln8Y39Rp4M/ZxPXQ+yWfblt7eHETqiD/07JFK58A3OrtrD/pgBVKWNZ2uVIFu248KhKrVJp8QoZVEPiyfil3/CD/e6z30aFkpD2sEF78Bxl6mNCZ2V99jrY2DIxZxQXY1TChaKEfwZFb8IEDbqWsh6T1k9o5MhLIYTTj6ff7+zlvkxZ3PKvoehbD/POa4mbNx1UFMEy16HzqPUnHTcnaqvf22kqhPX/6iSKi5/Q80Zo5P5W5mkzCphRprKMZC1XBkCJv6d74xQoNxyKw6ni1Bjzcj8Ciu9+47n3A1d+LTfEkZblyA7j+KN6pOpSxnAvZedoYRvWxUfzPyB43e8zPG/PYEYfJGanxgs21NMpdXBOX2i4cepSjmS0ouT+sGzP20nt7yWDh2GwoS/qbWLT7gdTnuS9bO3sDOsHzHX3KUCNE0mPwRbZvBw+FT65a1WSrSrZqjkdMteVx5Tkx5Q3m3pQ0ibdj7/rHuZQZvykKKIrSdPY1CXUe7TfbQ0k/AQCy//+Xju/Hwd186LxOq4h4239yN257cw1GvumdILJt7bcFuf0+De7YBU88aiDCVIf309yZGJFFlSmZaZhH1rPt84JvBA2JeqH+lntLWETtCuP2LPPJ4ffRwxmc9QJBPYO+AWeh13InQbC5HxxIQrpcuOLpfSIftnmHo6nUJi2Cq7cvy8R8BZASc9TIhF8Py5PWDh85yQ/wVCOhmRVMHg0x9jxd5SxvdO4eT+7amorqNk30Z+/uxlBg6qwZK3EXLX+21DgdJSwfMt4G0hRAXwLspi2Am1nMqNwG0HXaK2pxPgmYbxANAoKZIQ4hbUfZGWlsb8+fPrD6hQLk2/LllNWbp6hLFyCCMdVqpfn0RMTRbb+v+NfMbA0JEklG+jJqIrduMcW/YpzdKq/2/vvsPjqK4GDv/u9lXvXbZlW664d9xkm2J6DR+EDqElpJICSUggIQkhhYQESEhIICGEHiBAbMBYmOqKsbFx70VykdXLanfv98fMrFa9riTb530eP5Zm20ianZ1zz7nnfvwxsS5YG5xIiipnkWMBc95fFnodrTV58Tae2+RjOlDjyeCj2tEsWrePU1LsbP7UmGy8YuNOEgddCUDwmGbRtnE8EPgH2166j325F5K08nGO6Rj2+lOoDvs5hqOJcykGeH2Nfr7mUshw1bFiezXvLF2KTY0kfcQ3qHfEcPnaEUxPdrHAXUqdP8h9zxRy/pDGH7RBrbmn9k6edd9H1PPXEbC5WJV+FTUffECNM557o37AzXlbOFw+AAoLWbK+hrw4+OiTz6kpMX7XTy96n/Fpxu96X96v+fWqWvxBzcxcB1N3nc21MSu4JLOE+oQh1HizGLrtryS/9k0OrH6D0YcSuEGvRT+9jcqYwaw/5QfsL4kmqOt47n+FDIhrHHj6g5p73qthuvMOHqr+KTx1CbXuVFZn3ED9svda/A0lRc9i7I6lZCy6BYA3Sgcy+O1C9gaTWB1dwPi6lbya/jXqDrn43aL11Nuj2Jk8nwPr9wJ7SfIoFq3azGD/7kbPu7PM+PkP791Ooc+4Lbm+npIqH88fHcI50XnE/OdmKt/8OVHV+ynOmMfmTUan1vyM08lc9XfuCb5Mmq2Cz065iyNxU3GoavwaXo+6mKGej/D+/ayGn93uwZUyg4vsI7nb+RRepXhr9K/46+pj/NT7Guce+St2+3YKlzpAKeJKN/KI8/dsV7kcTLiU4LvvAnA0mM2X1B/4+mg3A8N/v+XA+r3sO2b8XEs+WMGhVAcb91ZTGTeBlSN/wbhP72bYm1cTz70cWPInKNvL+tyrOVpYSHW95is1v0cBFwfcnBvlQk08g/TiQpKPrmZb8lhu2TqJ+UMTuTDFxeZyoNwHHOSe6S7+u6Oep5fvJqDhwqEu1iXdximf/YwHgjfwuP9M1j/5X0bu+Re2oI+q6FymV77PHOqpsA9m45hvU1OdDSofTplhXAR9tKqN901zYxPHkbr2EeZlP8LS/UY21bZ/Dcecmew7XMbzgTlc5VjCljJjQGPflnUU7jM+6BP8GrcdHnxlBTeOcVPn1/x9Qx07Su7l145HuL7yrwQcNooTJrEzYRiZBxfjMAdktg++lr0lMbxiO42F7u3MLLyfwHsP4gjU4rd7UBqGB2uptTn5ZOjXKPMugI9WA1EQdzHV9ZoaqnnotVV8XJXH34f8mKvK/0LMhw9j035sQIong3fSruPlmgnUBo2R7OHZaczIiYEaIHo4jDuHzINvMmzLn6j8w2zWj7kbn9sodR65dQ1xrkSWLzPOgU6Hg7/6FlLz+WH4vDD0O/z1ylo+OxrgB9M85CfaqQ9qHl9Ww9hUO9uLa9h/yk/J2/kUH8WcwV83DiHpvRWMSrbzkz1jscfApys/bPxHGX0DZcCmj42MT/aga8jf9hi32mwcSZnOhg0H8eBj064DFBaW8N7uej70X85P9jyJ/kkSCqOC5VDqqXzg/Rr7D8I7g+7h7B338qTn19z+VjLTs42gKbDsd7DjD5TGj+ad+Ov43aFxzBucy7wyJ0UHjFK2d1d8gn+/k5f2xDBGp/Ksv4Cj723i2N7taK15Z2MNE1JsXDDUy0tbffzm7a2siD2fJ/zvk//UFD51AmbVcp12slVnM7R0MbzyMgD7s85iW96N6NWbMJblNkQ74ZNNOyi0N8wdXryrnn9XXEjssHzO3/sAVQ8XEFV9gMNpc/h8Vz22wEQmejJ5gMfBHUPW6h3UupNx+KuYHqhlOlCyezyVMXkMCPpZXZNFRWEh3moH0wC1YymFhdEM3PUcA3c/y9PZP2ZLsVEevv3Z7zESxV/rTiPepVm27N1GfzZdaQzgPrXoQ2ZlO3hrt5+yOs0XhrsorQ1SUx+g7uh+CgsbSvOjgf3xM3DHTeaHZU+x5NU46lKSGQcsP+wlzqX4MOwzOJzHOZNpgaf46cHbUDrAp6O/w7G4Gfw+WMsndcb5LOetQuJcxkXwJ9tqSHHS4mfrmKghuDcXsqqwkCMH/Vxo/wAdDLKg7kEmeDPwr9sD7CEtSvGjA9P5te1dTnnnbhRQ7B3E1+u/ThzRFG4uAUqAhqk1L9tO5zxewbv67xSlF3Bv2bU4VF2z/RgdlU9u6Sp8gat4adFSFmxdivYMwFftpLJ4N4WFrc8ht5QdNCpKfNqBa+d7BLVivW0khVsrGJM0ibh3H2RUWi7/3B3N6/9bxNzP7sRdX8cbaV9meNF/Wbjxexx65FU2jvo2KBvu2sNMXfEAh1NmsMFzOnywHK9ds27PUQpHGYGz751CauoDlBTvo7DwECN0FJnqME+vXI/r8CY+2OpDAXVv/QJVV8HnGefz7pbD3PvU2xTkOlv9WV7b7uOFwALmTJzP0JKlDNr3Ol+vfRY+AT6BYp3Fb9x3MGvyrFDwlQV8/KFRMhnUGrtSLHafzQzPTsrjRlIWP4IqTyZfetdOwQAXVxxzQ9jfIWrsz8nd+xJpnzxNdNDHGjWCF9ceIoNCXt7qw6agZO8O9qQtIHfjy/gd0ZQmjKVsz2ZGJdu4c0M277mT2W4byOOlZ/JLDvJx9BlMDbyM+vcV1DvjWG6bTmDlejIGXMWIzQ9R+8theOqOUONJpzoqB2flXnKrK8kIBKjZsomA3Uvx4OsoylhAuT+WtzcUEe2EqnrNy28WkuK14QsYjcgcVYeJ8zj5ddl8vjz+bPZXBPlVZQ3XDXRRaB7DADXuTH7mu4IXqn7C9mfuZO+AhiTIExvqcNsh+5MHwVfBKs9sKgsLiTHnDv/51feNv5ttJrETM6hw58O777JsYw250fBek/MCwPD0eUwqWkKpjua9nC8T+MCcIWibBXHAJ1uxRkg3qUu5tfY56n0ervB9jxFbHJxWZ/yNavyaZ1dUMyXdQdTRzVw+zMm/NvnIi7OxatM+YDKs3UH4+6+jUofeyuiNxnJYm2LP5rODlfzxrc9QUUkUpc7BpgN8vqKhUdUQdz7ZOxaRtOtjSp1JXF71Q74bn8XeIhsUGU3Wyn3GZ9HbRbEMybkAnyuBh6vm8foeO4UDnyRz2QMc/ewdnPXlTK/YhiLIgcwzqPWkM3jnP0nY8w5zYrOh+BArdr7NhE/u4jl/GfjBt9JFTWweFWnzgH93+ucN16nAU2v9F6XUcOCbQHhIr4EHtdaPdWtv+hHzZ3kMYPLkybqgoCB0W0VtPT9b/jYlrjQKCqxprQVw8B9EH/gEJl3HyPPupaGgYUGj59723g74/HMK5s4izuPkW8t8PFxzPhMGpVJQcGqj+5Yl7OeBZw/hj4nGe9HvCQbGUVm/iqvnjeOsUzKwvfMGyZkDKCgwMi+HKmq5YXE1N8WPJr/0PYZedh91767iNdscLj77jGbNZKZMryPKZSfK1fahcDhmL+++sI7cUZPNtQkLOFBaQ/Wqd5g3cQRXTh/I4kMreO9gOb+4dnajietbiivYs7ia1Wc9zblbfoh97P8xbdIXAcj5ZBk18emMvuwLgNGcYu/iN/nq/HwKCoYxuc7P/SsXo5IGUlCQz+6jVXzj4Q9wuVw8/6Vp5KfHsuizIr7xrIt3y6J4/drZxnzM4P/BOz8l6/0HuVYrDkSPRE29i9hTb+dUVzRJReX86dP3iB8wgoLx2Y1+1p1HqjjyZiGzL7kYmycH3r4Hz2X/YKa5HE6LgnNg/9OklnzOpmAueuCpjB6fBUsK2VPwIFPHJDO7HFj/LvsrNeeNy+LMBRNCDz/1wBrW7D5G+HEGULehCD5azekzpzDGXIZmZHktf1m/hLLU8cRctAY2vETM0p9BvZvMK/5AprUu6KQR1D84Dhd+jv3fK4wZMYMxwKIja3ht3UFmn3oq3oTXjYyY0wvuOBxFn5K18VUedC6lPjoT5/WvcWbKUB7YXch98bM4vfivXFv/HNSNgtEXwj9/xn5HEn/O/hW/XnBmo32/5CxaNfhoNT9bvpSMvOGcMiKNo28u4ZKpg5iycCGMHYHzyfP4s+tB8iptkJjHmIu/DTY7q3aVoJd8xMDkKF7aWs3Fcydy6pAUjMp5+OE/V6E9R7n3ynkNJX7h+4TR8OaVtfu5avpAEqLOgNMu4/Crd3PT1hex7dRG6e65vyMmeQjj7/kf14228c1LFjDN3vpFS4elfguev5bfnxHH7GdqiHEq4uv2w+hrmTloLD/ZcA5fdH9AefpUOAgXnDG30XupsHQdr356gPvHT+OrT69hbVE1N8wcT+rE16BuPfaUYWTFmnNqA/VGKXb1UYbM+ApDlGLEpg95VN/BrOQkHJ54GH0hjkGzeXndIb777Eq+NGsg3z13Qou7PnbLB6ww52qddv4XiUu/xcgCH94EdeV4B8xgvs3O/HZ/CfNg63xin7+OUzf9BG5fZVQO7HwAPEND74Hk5e8Qk5REQcH40CN3Hanis0WFALy428lr58/ilbUHKPd9ynfOn8TsUKOSyxl/pAo2FpI2aDi5AxLYvehd7j53FAWzmpRHN6XnwtO7UFvfJPXiX1CQNYEBWz+mzh+koOBU1i3ZyoOfn86PzxuNvfqIUfESk07amEv5RfgxsjGT/OeuYXLlEg7ZrsKj9jLp6H8gawIJNy0lsHofe15Yx/lzJzFpYBKVdX7ufG8xKTmDKZg7hMe2fsxXU5/gcEUd412JFBRMZHNRBaWLl3HJzNFcNiWXL2JkQO96aR3X+L7DVNvnnD1hCPk56ZA+ig2BIXz/v1t55IvjGcwBqK8iO3sS2S382NmfvIsjNpqCgsmA0Zzra4VLmTMslQuu/w5q+0RinrkSHC7Sr/oz6Va3y0GPEvPPC8HjhrP/jGfMZUYGq2wvbHiZpA8fImnvWojJYNK5Nxkl3lpTseZu8v2bKRh8Kbz7b7TWzNv/CKNTH6L0SBEjji3FNulaDu8dxJBoRUHBjEb7GwxqfrXmLUpdabxb4eDpTbsAuGzeBLKcdij8iNNnjG82nw2gZOwYlv/ufBYe+ANgHO8H4k5hgNNLQcHsZvcP8b2PY+2/udX3Ne6Ycztz02P49vtLSIlxcKSyjqxh45g8KAmtNV8tfJMLxmdRUNBCiTjLofAXFEyfQNQBP2mff5nDqdPZvzeZW8cOp2C6kX2dfMA4V/847us86/guR/1eLiz9DuU2L1eNzaGg4JRmz/xK8Vp+t/0m7ppsI+O0e6j97XuMyoqjoKDJ55d7Iyy+iwyOkjZkIUnrdrE/ayGUwJmzJjFxQGKz527Ks+Moj637GFwxqJpKVuqRjB47gYKCoZAfB4+fzj2HvkaOYz7j99YTU7ULrnyBxSsS+eWxeXwway1pS39GWv0kOOOn8Px1YFOkXvlnCsxpMEkrlhKXlEBBgfF3OlReC28tYcJo4/ekK17BVfI83pRsCgpG8d9Dn5ITe5D8w4shby5fvfpWVv19Bf/eXMLlp09jRFiH2HB/27GCYek1nHX2XOBc4DfUVFfz4xeX8+HG3djjs3np9jkkx7hbfDxA9sqlvJ19K+dfMQHrqNtfWkPd0neYM2EEBdNamNrD1Ub588ZXePuzGHbudTB37lz+um0FIzJ8nHnabCgfDr/7L05/Bakzr6ZgQgGu3CN88S/LeXHey/zxg2JmD4vnsrOnms/5CSx/FNcZP2b2lHOMTXouPL0Zz7GdcNZ9eMd8Aa853eGR/23ib+/vZPP3FqKUIgYYAryydj++4Fpum5fP75dsJXvYOGYMSTaWW3trKTPGj6TCWczOI5UUFBTwaOF2YBO3nj+7UZOu6fUBHlhZy+7EUxly8FWGXHYfeOIIBDXffn8Jl+UHyN//MgxbyOTzjKlDWmse2bCU/TqOuXMn8fSKPTzxiYMfnDOSGUOS2ffWYm6YlUdBQfPSYcYPpvTJK/hG8dl8e/xZrS8lBdyxrI5BGcmcee5lbHv8CPmx6aHr+r9/sJPawEa+d/E0xuYkMFdrUpdsZXh6LAVhFTddUwCvl8HKvzDszC/BU7UcqNTcMmcwmWe/DECjPvDZfvjXf7HFZpFy/f94050W6jNgqa0PwDuLyBw4mNx5/wDA+5/1xBwpIvOWF+Dte0he8Rdj2sr4b8GIs8nKnmTMe33on0xLroJpBcaTvfVjCFTBBQ/zk9Uentnl4fVr5hnVJTf3YuAJoLX+tlLqUeA0IBk4Arxtla4eB/YDuWHf5xAaH+6YWI+T/5uSy79X7OEr84aGWuNz+k+MsseFv2zz8VYXUJc5ahbjdXKsxh/qOhXu7DGZ/PyNbK5Le4Fxu5L407uryU7wMnd4KjabIjHKRUnYOkRWk4LHqubwq7pHYfH3cetatmee1WIH05Q2TqLhrE6Pq3cfMwNPI6AEGG5+f+OsPK792wpe+/Qgl0xq6PZpLVUxZsRwmPlG+NMay4+EdTZctauEoIZpg42S4xi3g7yUaNbvL0Nrzd2vbMAf0LzylRkMNEttFp6SwcP2idz45Cr+9sFOo6GKzQ6n3cPhoV/g9D+t546F07l6xqDQ6+SlRGO3qdDPEK7SXJ4mMcoFoy+FMZe2/wuy2WDaLfC/71Jom86hirpQZ8GkGA+4Y8hOaOgOdk6Tk9akgYm8tu6gsVB6WHml1WUy/CSeHuchPy2G97Ye4eY5Q4z9G3WhUSob1ihJx6Rzq/fXEJXM4yMaLtpunJXHxgPlRofGmBRjLki4s38N29/BmTUh1Ep9/og0nvhwFyvURYzMgqkfP2x0bkzIxXbxi3y3acv1dlilfct3lvDQO1tx2BVnjDbK/hgwHXXBw0x/6SaoAM56wPh70tDs57FrJvPlf63ha//+hOdumcHg1Bg2HChj8YZivnFafotBpyU3KYrb5+c3bIjLIu7yxzj/nqlcOcrJFVdcD0pxoLSGsjpNyoCRDSXV3ZU3B1DEHfyQR6+8kfojO2BRNaSNJDnGzW6dwbILPuTdLZWkxh5uFHQCXD41l2dX7WXh75ZRWx/gkSsnsvAU61hqcsFsdxrzvsIMTolhyaZiuK2h3fqW4gruemk94wel862zxtGaGYOT+XRvKYlRToammvNXHa7GnWY7Kv90Yy7M89fBzmVGGXbZPsidGrpLQpST0rBzG8DTK/Zgtyl+dO4ofvzqBp78aDcvrdlHfloMs8LKKqHhPXOwtIZ9x6pRCs4d24GLBaXg0r8bS2yY88STol1sMJdlqKitx+N0Yp9+S9vPM/J86nNO5Y69z1Pw2Qxuiv4YVbYPzv8DKMXZYzKp9QeZkGucW2PcDqJc9tD5cMfhKk4dmkxOUhRrzHWU3zfXnQ1vyHLO2EwmDEjg7peTqE4/n/yzGi7EJgKLvmH9zC1fcFvS4zyNzsW/e3sLVb4APzxnpPHZMfQ0uGEx+GsbL7EwZB58ebkx788ZVqaaMMDo6DzlS8Z6o/G5DfOKleJw0iQmF68k8MKXsCcM4L3B32LO6q/xaMZrrKs/iq7VMOsbHHh0K9OHJDfbX5tNMXlgEi99sg+t4fqZg3hn0yF+9vpGrp9pDC4MSm7+mQqQmJTMV9T3eSrxCcYceAuiUtha6SEn0dPi/UPO+S07R93Om49v55yicmI9RsB5w8w8/vbBTnYcrmLyoCQOV9ZRUetveJ80lTsF0LB/NTm+aLJsxbzquQ5oWKoK4K6zR3LJpBxmD03B4ZuPAxdnvrGdZ1buDXUAb/azRbl4qnY2d52xkPLaenYdreKC8S2cnwcag9xTbZs5smcQ1Jaxyz0MaJi73x5rKoBPuXADbwYmMynJ3K/siXDbR6hlv+LG9S9gPxCEBT/GP3g+7/3rLc4+JRM15zvG1J0PHzKmiWz4jzFFKaz3QpzXQXnYknGl5lxEq1uyis8iSVVQdNTo3ry/tJrLvCugvAgufASbTfHby8Zz9kPv8ZV/reG/X53VbKDdHwiyelcJF01sPCTjjYril1cV8PLa/UwckNhm0Gn9PprOhbSWq2laDt74hRJg0rXkBvZw5PP1bD9cyad7Sznf+rvFZRnTadY9a/SZwDgfTxyQwL1v78fnD/KTi8KC2gV3Gz0xRp7XsE0pY45uC+K9TnwBo0og/Hfz308PkhHn4cIJ2fx+yVb2HasGkht1VR6VGcs7m4qprQ/wzqZiTslu3hna47QT73XyRtqN3Lb5RqNcv+B7fLLnGEcqa/lq1cPG/p3dsDSUUop5I1J5ac1+vv38Ol5cs48Yt4MbnljJRRNyqA9oJuQmtPz7TBjAkSsWU/jbdzmvqKLVwDMY1Byr8bMh73oWZg9nRMZHfG4uyxUMap78cBcTBiQwNichtE/fOG1Yy6/ZFQvvh1MuJm3gqYzL/YBP95Zy5ikZLd93cIHRQ2PkeRCfTWwLd3E7bNhtqtEanRW1fqOxkFLGVLXT7mncHR2MOaqJg4xpN9NuNpo2bviP8ZoTruLWIbW88Nt3ufPFdfz7pund/rE729UWAK31dq31n7XWP9daP3YcBZ0AK4F8pVSeUsoFXA682tknua1gCDaleKSwoZX84ZRpvDvqHrSj7ZNTvd9IhzutwNNtnECbLlwNxpIrV00fyPvbj/Hw0u1cMjGbN74+mxi3cXJoenFmXTi86p+GzxELa55kn04hOn9WZ3/ERvJSokmMchrLu5isoG2YubjxnPwU8tNiePz9nY26W67cWUJqrLvFD7PUsI5+YAQiTrsKXYwBjMmO57P9ZSz6rIhlWw7zrdOHhYJOy4KR6Zw2Mp2HlmwNNfIA2FyfTimxDElrfAHgdtgZlBwVah4Trsp801q/4w6bcBVMu413Y8+luLy22Tp2HqedlBg30S47BcMbj8Jbgb3VidJysKwWp12R3GSe0MyhKazcVWKMcIHRqCW8Oy9G58UlR5OYN6nxCkgTBiTyzrcLWv8QdXqNFt5hF5fzRqRRH9D4/Jr1Y+40GhqlDodrXyMzZ7Ax/7YTvC47sW4HL6zeR40vwDM3z2B8+IfI2Mt4Iupa9jrzjLlVpi1FFcS4HeSnxfCnqybi8wdZ+Pv3+N3bW3jwrS3Eehyhi87OcDvsROWO5d8lw0In5aYDKz0iKskI1Ha+y6lDU5ibYHYzTh9NSozxNy6uc7K/rLbRAIRlfG4CIzJi8Qc0j187JSzo7JjBqdEcqfSF1t2s8QW49anVRLsd/PGLE0IlZC051bz4nzwoKTTHt1uGnQWuGKMjXzBozK8MO+YSvK7QRSYYo7nPr9rLGaPSuWbGQOYOS+X+/33OhgPl3DArr9nAmsdpJynaxYGyWl799ADT8pKaNY5plTsGciaFvk2OdoWW5Cmv8YfW8GyTUjjPuZ8EVcn3HM9wY/BFI5s+eB5gNJC7evrARr/LtFhjIK6qzk9ReS1DUmOYOCCRA2W1FJXV8v7WwwxOiW409xeMjpqPXzeFu8KCzs4KPxdvO1TBU8v38MWpAxgWfvxnjTcuaJtKG9E46AznijKWfRneuPFcIHcG6aoUyg/w4fhfcudnObzuOZfcrf9gYd1i/hOcTaU3i+KKumY/r2XW0GS0hu8uHM6Pzh3FXWeNYEtxJQ8v3YbDXOKiJUopMhLjeCj+u0bTsplfo7i8tv3jw+FiwOBhuOw2Nh4s51NzHt45YzNx2hXbzQ6xVkO7pp87IdmTAQV7V5K6dxF+beOF6vFA48AzO8HLvOFpxvvSm4jHG839l4zlf1+fzRenDWjxqZOinVT5AtTWB1i9+xhaw9RBSc3vmDEG7YrlVOcWAuZyPJ8xmCiXvdnnTWvS4zwoBbUY938zOImB4cF+6jDUJX/hF4P/wV3qG3yYcTUfbjfm9BUMTzXOtQt/aQxqrHnS6AUw82uNXiPW7Wy0jmfoc9Vr7mOcESzWHTOatO07VsNE2xajA7bZlCU11s3v/m88O45UUfCrQr73wjre3FAUWnt348FyqnyBUIfzcEopLpqQ0+yaoyVZCd5my4ZYXYOHtDYIEcZaS/jfK/ZSUedv/Jl41v3GwE9Mami/bp8/FJ8/SFa8h/kj0hru64o2KpJsTfpXtCLBDOLDGwyV1dTz7pZDnDM2k+wEL0oRmj9bFDYgPjIzjqCGj3ccZfXuY8wfkd78BTDObZ/682DEucY8853L+GDrES6zv0va4Q+NoCih8TE9b3ga1b4AL67Zx9fmD+Xj7y/grDGZvLjG+FuPD7tObGpQchQuh63F5IKlvLaeoDaTDMCIjDi2FFdQ7fPzh3e2setoNdedOqid31432B2hAaAbZ+VRMDyV8WaQ2+J9Z3zZWHKvFUopol12quoakhyVdX5iwtdrbyEBBRifSzvfMyqlDqwxlnUbbZREp8V5+ME5I1m+s4RnVu5t+fGd0G7gqZQaoJRyhn3d5r9u71GEaa39wO3AYoxmSc9prVvv89yKrAQvl03J4flVe9lfWsO2QxVc8Mf3ufZvK7jk0Q9DH0gtqQ8EsSlj4V6AWDPAyWkh4wlwzYyBXDA+iyeun8IDl45rlM1JjHKFlkGAhoynyx3FUo9R4vvfwAwmDGzhg6cTlFJMGZTEe1uPhE7Wm4uMpj1WYKWU4oZZeWw8WM7HO4ws59biCl5ff5D5w9NazLimxXo4XFEXClRX7TrGmOz4hg6MGIFnUXktd7/yGSMz47hmRkvlKvDj80YRCGp+9npDK3lrKZX8tObBw7D0WLa2cFKqqjMCz6jOBp6uaDjrfhwJmRSHZzzDFlCfMyyFy6cOaNbQaGRmHB6nrVFgD0ZX17RYT7ML/VlDU6itDzYLVMO9svYADptqll3tiimDkkLHaUZ8FJz7INz2gTHpvYvyUqMZnBrNS7fNbPwBa/ow4xpujPp9owY0m4oqGJYeg1KKoWmxvP2tuSwcncHv3t7K258f4sZZeW1mO9syc0gK6/eXGaVcEDo2rIGVHjO4wGgs4qtqaLufOpxks3nKkUof+0tryE5ofhGslOLv109h8TfmMKeFEsL2WBc/1gXyW58Xs+NwFQ9cOqbdwYPJgxJJjnZx+siWLyw6zekx2s9//l+oOAjBemPZEFN8lDMUIAO8sf4gx6rruXr6QJRS3Hv+aJRSJEY5uWhCy8dhZryHZVsOs+NwFeeP6/qxmhzjpqLWj88fpLy2vlknzlZljqN48KVc6VhCgi411qRr7YMfc03H8trQUg6DU6KZaA5KLd95lOU7S5p1ge0pxnqStWiteWDRZrxOO984Lb/9B3ZR+viFBFH8pv4Svvi/AAfKakm64OeoxIHYCfDH+vNZ9FkRgaBucRAG4OoZg3jnjrl8uWAoSinOHJ3BtLwk9h2rITvR2+ZASm6Sl72ltTDnO9ROvZ1j1fXNllJpidNuY2haDJ8frGDtvlKcdsUp2XEMTI4OZbe2h3dSb4knzuguunc5zs2vspLRfFxsHBdNs0UtGZkZ16wawpJknkdKq+tZubMEh00xoaWyWZsdlTuVGY7NRB9dT9Dm4tldMQxIimrxs7olLoeNlBg3lURxJGYY+3QaA1rIMs8/dQYv+KbxxcdXcM3fVjReRsXuMCoMxl4OFz4aWiPUEutxhJZKMX4u43PVCpaswSpdvh9/IEhRWS05wYOQPLTRe23m0BT+du0UpgxK4o31B7n5n6u5f5Exx3m5eb1iBX5dlZ3opbi8NtRAEmD74SqiXHbSYtuvLhucEk1KjJtnVhhzIycMSGi40RNvZsobzBuexgXjs/jm6cNC15NdYX1mhgeeb24ooj5gTAuy1sO1As9ic1m19Dgj8AT407vbCWpYEB4Ah0kzuzez4MfG3/jJ87hozbXc7XzKaB446YZmj5k5NIXLJufw+LWT+dYZw4lxO/jjFRP4wdkjuXxKbpvvFYfdxtDUmFCVVEusa7REc+3qERmxVPsCzLz/HR58ewsFw1M5q5ODu111/rgsnrh+arcHdaPdDirrwjOe9cS6O/B5NWQe+CqM7skb/mOuIdrQSOyyybmcOiSZn7zW6XCpmY5cWe8EZmCs07kLaHnhvAYdG2LpQ1rrN4A32r1jO75cMJRnV+7lzhfXsX5/GQ6bje8tHMHj7+/kgoc/4PxxWdxWMCT0xrTUB4LGPESTNRrRUsYTjIzZ7y9ved5VYrSLvSUN6/hZgef/Tcnl/g/mcErCRp4tncfVrY2idMI5YzN5c2Mxy3eWMGNIMlsPVRjrG4a5aEI2v1q8mcff38m0vCS+9+I6ot0OvrNweIvPmRbrxhcIUlpdj9dlZ/2+Mq6bOajRfawyiSOVPv589eRWLyZyk6L4csFQHnx7C/835TCz81PZdqiSeK8zlE0Kl58ey6INRc0621pv2hh31w7ltFgP2w8d4Vi1dVJreO3fXja+xcc47TbG5SSESuosRWW1LV4MTRuchN2m+GDbEXOOY2PBoObVtQeYOyy1WVfFrnDabcwelsIb64s6dGHUEf+8cRpuh615V2FTVoKXD7YdQWuNUgqtNVuKK1gYVoqSFufhoSsmcNnkXN747CA3tDd/rw1nj8ngwbe3sGhDEdfMGMTmIqMrZUJU939/jeTNNdZY3f2R0bY+YSC4Y/EC0S47RyrrOFBaw/zhLX+AZ8a3fJ7oiMGpxqj9jsNVTByQyOINRaTEuJg7rOXXChflcrDiB6fRE8nOkNEXGWuSrnvG+D5sICOhSYv/pz7ezeDUaGaYmddBKdH8/v/G42rjGMqM97DhQDkOm+Ks1kqYOsDqSnus2mcEnp0Y3Ei78D6qHnydQ8nTyGty4dhUaqw7tJwIwODUGPJSonE5bDz+/k7jomhopAJPN/UBzZLPD/HmxmLuOH1Yu6WF3RGXOxq+uYGvuNM460g11T4/0wYnQ9pL1BRvZe8/A7xkZjZaCzztNsXgsEySUoq7zx3FeX98v90MVU5iFB9tP4rWOjSloaMZ8ZGZcSzbehifPxAKAgenRLPDHDDYfriKaJe9Ufay+Q6YXUeD9XzsuRVfWbDF6pbOSjIvoo9W1bFiZwmnNBnIbWTgqQzcvoSasiDryKXaYedHZ43o1OtlJXh5zPYVUhNiSax2tjgoc+rQFNbcfTqrdh3jox1HSYt1N76fJw4u/nOLzx/nbZLxNM8JoQFGM+MZXVvMrqPV+IOaFN8+SJrb7LnmjUgzq3eC/OiVDTy2bAczhiSzfGcJg5KjOl4R0YqcBC9Baxkws8Jr55Eq8lKiOxTMK6WYlpfE6+sPEutxMDil7UFPpVSr14adYf0uS8MG+pbvLCElxsU4s7dEbmKUWWprZDy9TjtxHgexbgfRLjsf7yghJcbNmFbKWtNiPca0q9Rh8PVPYe3TeBb/Cjsazn+o2fJeYFStPHBp4+kfSilumjO4Qz/X8IxYlu842urtx6qtsm3jPTdpYCI2ZSQlvnn6MKYPbp4B7++i3Y5mpbYdKp3Pm2MsobZ9CWx42agWCFs3WynFLy4ew5m/a7n5Wmd0pNT2BmB72Nft/TtpZCV4uWxyLu9tPUK818lLt53KbQVDWPrtudxWMIQlnxdz1u/f4/q/r2DH4YaSTl8gGCqzhYaSztYynm1JjHKGAhwwAs9Yj4PLpuSyU2cwt+xe3Gn5nS8bbcHpo9KJctl59dP9BINGENA0k+hx2rly2gCWbCrmvtc/Z82eUu4+Z1Src0nT4sw2/hV1bDhQhi8QbNbUYHRWHG6Hjcun5IZKUltzy9zB5KVEc/M/VvPaugNsPVRJflpMiyf9YekxaN1QFmWxyhSiu/g7SzfnrR6p9GG3KeI8HXueSQMT2XCgvKF8FuMEn95CoBfrcTIhN4H3t7V8Ul2+s4Si8louaCUT1BXnjc3C47S1PVelE+K9zlYDBoAhqdFU+QLsPmp82B2urONYdX3j0j/TrPwUfn7RmI5nolqQnx7L8PRYXjOXq9h6qKJny2wtA2YYa4ntWArFGyFtVOimlFg32w5VUlsfJLuVgajuyE2KwmFTbD9cSZ0/QOGmQ5w+Kr3Do+V2m+pwNqRDhiwAVywsN/vShZfaRjkpralHa81n+8tYs6eUK6cNbPT6Z43JZEEbGVgrSJ+dn9KtARgrGDhizt2L7eB7GsAel0H0tz4h79Zn272vVe6643AVSsFAs1xsTHY86/aVYbepUODd06yL7h+98hkpMW5unN31QZwOi88m2uNkTE68EXQCJA8hatRCTsmO5yPzojGrE4Ndp2THc9+Fp3BTO/ufk+ilyhegtLqeorLmc+nbMjIzlsMVdazZU8o4c1A3LzWa3UerCAQ12w5VMqSVz52Q3KlGll/Z2JRgBEktVbd0lnURXVRWy7p9ZUxrK4tnlvmNsO3FkTuRwu8UUNDKgFdrsuI9rKjO4JPqlDYvcGM9TuaNSOP7Z4/kS7M7FjgYj3NQETbHsyw0hcU818caGalMVcKKnSW48RFdWwRJQ1p9Tqfdxo/PG8WIjFjueO5Tlu882mKZbWdZAyTh8zx3HqlqNDjSHivrOj43oWemNHRASxnP4vJashMbst85id5GpbYZ8R6UUthsihFmcmX+iNRW99maRqC1NjKeU27kuuhHuXPAv40lSCJgWHosB8pqKQ8buAh3zKpKM8/v+emxrLvnTJ69ZcZxGXSCMXhdGVZqa3xedeC6yJtoLKu38nGjMdzoi5rdZWByNL/5wvhu72O7gafW+kmttXV1+x/gGXNbi/+6vUfHmW+ePowvFwzhhVtPDZWYxHqcfG/hCD64cz53nD6M97cd4R8fNSyT4fMHQ42FwMh42hRktlBa157EKBfHqutDpaqHKmpJjXUzzLyI9gd143KNbohyOThjVDpvrC9ixxHj4nh4RvMT6tXTB+KwKf72wU5m56dw8cTWgx9rzbRDFbWs2mVk+5oGl7EeJ4u/MYefXti8g19THqedZ2+ezqisOG5/+hNW7z7WarmTFcBY5bgWq9S264GnB39Qs+NwJYlRrg5fqE8ckIg/qFm3z2iSoLU21rBqZRR25tAU1u8rbVSOaHll7X6iXfaeK4vEuMj/5O4zGq/TGkFWKenSzcZyCJuLzDmXGREIBk3njM1k5a4SDpbVsLW4kvyeLrMFY85b7jRjDc2jWyG9IfBMjnaF/v6tZXm6w2m3MTA5ih2HK/lw21GqfIGGpk59wSq3rSwyvg8rtU3wuggENRV1fn65aBNxHgeXTsxp5YlaZgUS57fUXKUTrGO+pMpHeU0nSm0tsRnG+m3tSItzU1HnZ8OBcnISvaGBmYnmOXxcTny3Blfae22AA2W1fH3B0HY7nUfa9MHG/E2AzE6+F66cNjCsw3HLrIzU3mPVoTlrHSm1BUJVTD5/kHHmNIEhKTHUBzT7jlWz/XBl642FQjtgruI2cCbuBCN46olqEutYXbr5EL5AkCktze+0ZE001msETplc0OZAYGsy470cLKtl99FqBnRgHmRnxXmcVNT5CZhTfEprjAHd0GC6Owa/K44MVcLynUcZoMzlc5LaDm49Tjt//OJEanwBKmr93S6zBUKDhdY8zzp/gH3Hqjs1WBseePaWlgLPQ+V1jcqDcxK9HCyrod4sZw7P5o/MND6T57dSZgvGoJrPH2xUNn2gop64pMhUcACh69MtRS2X21qNORPDqpp6IknTl6LdDqrDSm3La+s7PlA6ZD7UlBgD42FltuHO6UiDvnZ0uLmQUsoBHAXO6ParnkBSYtx8d+GIUJfOcAlRLr66IJ+UGHcomAGj1DY843nOmEy+XDC00baOSohy4fMb3cjAyHhaJ4vzxhkHSE+ewC6YkE1ZTT2PLTP6SbWUfUqL83DJxByiXHZ+ftGYNgOvtLCFy1ftPsag5KgWf5eDUqI7/PtJi/Pw75umc9X0AQSCmtGtlH4MSo7GYVNsbdJgyGouFN3FCy/rZ9pUVBHqvNcRE8M6B4PRxKS2Ptjqxci8EWkENbz6aeOmzHX+AG+sP8iZozNaL7Hqop5+vrYMTDbmgL6zqUngGYkspOnsMZloDX9ZtpOa+kDkXmvwXGMZkqC/UcYzOcYd+vBvrTFKt186NYYdh6tYvKGIGLcj1DSoz4y+0Pjf7jIWtzfFm++dVz7Zz3tbj/C1BfmhbR01Jz+V2fkpnDGqe8G1VXJaUuWjvLaDzYW6wBqIW7HzaKMyO6sKpGnn3p59beNnHJgcxeVT+75dw3Szs3m81xmRi0Gri/zekppQxrMzpbaW8bnG54tVxr5+fxkHy2pbbyxkSR5qNFqZ8ZXQ777N0twOsgLPNzcUA8bc7FY5PZBtNtHKHN+l18tK8FDtC7CnpJqBHeyG2xnWRbM1Baa0up4Er7PRdYWOzSJTlbB8Rwl5yqhYIbn9rOrQtBh+cfEYEqOcPTJ32hq42G9mBvccrSaojbmbHTUiI5Z7zhvFVdNb7mURCdZ5tTw88KyoJT0uPPCMCpURF5XVNroumTc8jcGp0cxqY7DH6iFwqMJ4r9XWG9UGPXHMt8a6Pg2f5xne+PJYVfPpUMe78DmewaCmss7f4ao7hhiN7xh6mjGnOEI6fDbXWvuVUsVAoN07i0a8LjvVYeWT9QGN09F40ntX5+1Y8zmOVdcT5XJwqKIu1Pr5ssm5fLqvjPkjO1c605ZZQ1NIjnbxwmpj7k1+Kxfm9114CnecMbzFIDKcNcpeXFFrrGPZyTKf1rgcNu67cAxXThtIfisXAC6HUTbatLNtVZ0fj9PW5cn61gl2T0l1p0ZRk6JdDE6JDgWeB8uND6/WAs9xOfGMz03g8fd38sVpA0P7u3TTYcpr/T1aZttX5g9P4x8f7aaqzs+W4gpSYlwRnXc2NC2GERmx/Gu5UaHQ2vHdbXkFwH3G12kNnUjDS9IjkfEE4wK5cPMhSqp8FAxPbbVJSa+xym2jkxs1A0kwR+F/uWgzeSnRXBO2HFJHjcmJ5583Tuv2LjaU2nYx49lBVgBSXusPBTJgzJGbNzyVizqZ8e2MrAQv0/KSuLVgSJcGQXva5EFJ2FTk3ge5Scbz7j1WTXF5LdEue8dK0jDO1elxbqrqAqEBAiur9fZGI+Brt4upUnD5vwBIKzZmM3V3jiEYgbpSxvSV4emx7c9RH3YmHN0GqZ2b22kJ//u01Fiou6z51OU19cR7jfL7pgNQjoQcMg/voKi8liuijkKQdjOelgsnZHPB+KwemUJgda63Sm23m82mwt/L7VFKcV0XOrN3R6zbgd2mQnM86/wBjlXXkx7bcDxaPUj2lFSbQWnDbQtGprc55QHCkgwVdeSnx3Z6XnVXZCd4iXE72FJUQTCoueul9Ww9VMFLX54JGNfNLruN6F4cUI+0aJedap8Rb1T5/GhNh89r5EyB4efA9NsiuIedX07lKeBLkdiRE1mUy06NryHw9AUal9p2h/WhYo3chGc80+I8/OWayaFR9J7gtNs4Z2wmQd3wpm6Jw25rN+gEo3w3xu1g5c4Sjlb52p3D2VkjM+Pa7Gw4MLlhwrylsi7QrRH28FHCpE42ppk4MJE1e47hDwQ5WNZ2+ZdSipvnDGbX0WreMi92gkHNEx/uJCXGxcy+zmT1gPkj0vAFgnyw7Qibi5o3s4qEc8ZkUuc3uhJGpNQWjPUh3XFgc0ByQ+dQqwmWx2nrVLa8M4akGiWBR6t8nNmXZbYWpwdO/aqxFm0Y69xWWefnB2ePbNSQrbfFe53YbYr9x2rwB3Wnmgt1RlrYuSN8Xli818nfr5/aY/OrW+K023j2lhnM66HBv+6K8ziZmpcUKuPrabEeJwlRTvaWGIFnS3Pp21IwLI0FI9NCc9qSol3Ee52hCo2haR3/W1mf0R0t9W2Lw24LlU5OyevA5+mpX4WvrzW6y3ZB+D53dP3PzrCyNdY8zzIz4xlOxWeRbTMGbEe4DoM3qVFjlPb05Lz1U7Lj+N9nRRSHdaeO5Pu2Jyhl9KKwqm0OlRtNKtOaZDwB1u0roz6gyYjr3ABwQ+BpXNcc7OS86q5QSjEsPYZNRRXc+98NPLtqL2v2lIbmfB6r8pEY7ezZvgV9LNrtCFVYWu+ZDpfa2p1wxdOQN7v9+3ZDZz/JdwFTlVIrlVI/VErdqJS6IfxfBPbxuBflbNxlqt4f7LERZas2/Vi1j8o6P9W+QIcCvu64YLyRSeupICAt1h1aGL3NsqAIiPM4GzUuACPj2dX5nUCj339nSzhOG5lGSZWPrz+zln1mt+KMNrqYnjk6g9wkL399zyh9fqRwGx/vKOGOM4a3GXAfLyYPSiLG7WDJ54fYUlzZYml3TzvbnMOQFe+JWGYLu8MoZ8kcB46GY8TKrGUleCP2YTjEHH132W3N1pPtMwXfM9ZxC2NdPM8cmsyCHqza6AqbTZEY5WLXUeNCsjPNhTojNSzjPaSfX6z2hieun8r9F4+N2PPnJkax91gNB1vpHt6WX146tlFHUaUUeSnRlNf6cdhUh9Z9tFgX5Z0Nfltjldu2Ob/TYrMbS4F1UXjGc2AEMp5WtiYULFT7mmdx47JJpBQnfgapoog1q+mIH507ijp/gDtfXMeOw0Zn9A5nnPpQfFgXcWs9+PAltjITPNgUrN5tLD3T2YAxVGprBrXFnZxX3VXDM2JZvrOEJz/aHep3Yi2VVlLtazS/80QQXmrbEHj2r+Ovs1emDwNZwCTgJ8BfgL+G/ftLj+7dCcLbUsazh0bvw0ttraVUOrJeVHdMHJDArKEpnNZDjWtSzTb+cR5H+w0ZepjRMa9xc55qn7/L8zsB3A57KFvV2azVwlMy+eE5I3l9/UHu/98mlGr772m3KW6cmceq3cd4tHA7v31rCxeMz+LyKa0vMnw8cTlszM5P4dVPD1BTH2BEL2Q8h6TGMD43gfE91JSrVRf8Ea56qdGmFPNvHan5nUCoNHDm0OR+94EUbnBqNFdPH8h9F7Y9T7y3JEe72GVmMCI1IJEY5cJhZtA60wnzROVx2iOa6c5N8rKvpJristoeKfmzSioHJkd1anB54sBEbpiZx9x2GiJ1lFVp0xMNc9qTGuPGaVe4HLZGpZk9xXqvWRfRpS1kPInLwoYmjWNkBA602dE20ganxnDnwhEs3XyY/6470O+znZb4KFdoqRprLevwv6fTbiMz3ssqcypQZ98vMW4HUS57KKjt7LzqrrL6NHxhUg4PmQNFm4uM6VWlJ2Lg6XJQ5w/iDwSprDP+njERGijtqs7uzTSgAqhp746iQZTLzoHS8DmePZfxDC+1tU4Wkc54KqV46kvdnzdlsUbCJg5M7LX24ZY4r5PKOj/BoA69dmWdn+guruFpSY/zcKy6vksdYL80ezBup527XzaWNWjvWPnC5Fx++9YWfrloE4NTovlZOw2djjfzRqTxv8+Mrqe9kfEE+OeNU7u1IHeHtJBlSI6OfOCZGO3iptl5nN7NhjuR5rTbOtTJurckRbuMdeggYqW2NpsiNdZNeU19o5J9ERk5iVG8vfEQQa17pMmJ1USm3fmdTXicdn503qj279hBGfEeBiVHdWvN346y2RTpcR48TntEPr9jQ6W2xkV0WU19CxlPo2v1IFsR8b7iDs/vjJRrZgxi8YZiPtpxtFONhfpSeMbTykamNTkHZSd6WbHTOAd25diyllQBY0mWzsyr7qqLJuYQ5XZw8YRs7DZFtMvOFivjWeVjREZcO89wfLGuXat8Aco7W2rbS9rdG6WUHbgb+DoQh9Fc6L/AjVrr0oju3QkiyuUITfYFqPdrnPaeOUFbI3/Hqn0crrQynpEdQeppVkZvcg/P7+yIWI+DoDYmYVsnwKq6AMkx3RsFS4vzmF1tu/Y8V08fSEq0K9Tuuy3Rbgc3zhrMn5dt5+ErJx737cCbCi8HjViznyb6KhNozfGMVEMVyw/O6bmL3JNFcowLv7mkQ4e7BHZBWpyH5JiOL8Mkui430YsvYMzn7om5ZlaWurUlvHrLj84dFep03xtOHZIcseV3wpsL1QeCVNb5G9bwDN3JmP4zzfa58X0fltqCEYz/6gtjOf+PH4S61fd38V5jvjMYpbYOm2rWoyIn0cuKnWBTDZ9VnZEW6wklSIrKOj+vuivivU4um9xQATYsI5ZNReWAUSmYGN1/q366wpomVu3zh6oEIvl51RUd2ZtbgR8BhcBKYDBwEVAOXB+xPTuBRLnsjT4EfIEgca6eOdgddhuxHgel1fWh2vlIZzx7mhV4ThoY+bKgpmLDyngaAk9/t7vzWT9Td9a8PGtMx9dL+tqCodw4O++ECzrB+LAamxPPsWrfCfnzhctNimJcTnzfL3EimkkOey9HcmDi+2eNkKCzl+SENcPpiYynVZExIrNvsyhpES5fbOqBS8dF7Lljw5oLWRm55oGnkfE83bsV6unzjCcY2fQV319w3PRaiPc6KDUHuovL60iNdTfLYFsNhlJj3V36uVLj3Hx+wAj6iso7P6+6JwxPj2XxhiKCQU1pta/TDSD7OyvwrKrzh6oE+tuUmo5cxd0E/EVrfYu1QSl1C/BHpdQtWuv2UzInuSiXvXFzoUAQVw9lPMEIbo5V+/C67Djtqvn8h36uYHga6/eXhSZ+96bYJh3zwMh+xnRz9NYqk2v2ARkhSqkTOij7xcVjqKo78Vdy8jjtvHL7rL7eDdGCpOiGAb1IreMJMG2wDDr0FmstT+iZjOfQtBhevX0mo7MitwbeycZpt+Fx2iivrQ8t9xHf9BrHHQeuGEb6txjf94PAEzhugk6ABK+L8lo/WmsOVdS2OHhhLanS1UGatFg375qltsVltUzvgwHWYemxPLNyLzuOVBLUtL/c0HHGWhqmsi7Q+a62vaQj74rBwPNNtj0L2IHeW+H2OOZ12amtDxIwy7R8PdjVFow3TkmVj0PldaTENB+l6u+GZ8Tyxy9OxOPs/bWUGhoXNDQYqqoLdKurLTR0ok2J4JqTJ5PRWfG90ihDiNaEl99HrNux6FXWhTT0TMYTYGxOQuTnh59krO7zZTVGnqNZsKCUkfUM1kNUMngTen8nj3PxXieBoKayzs+h8jrSW6icswZqutoQKDXWTWWd33iNiroee891hrUaw0c7jLmq3alK649CpbZmxtNuU3j74Nq6LR25uo7BKKsNV2H+3zsTro5zUeYIRE29sT5kTzYXAqNz6tFKH0qp467Mtq9ZI0FWq3atNVW+7jcXunB8FjFuO7kRWNdMCNH7rFJbl8PWJ4Nkoud5nHbSYt2UVPlIlkHCfsvoPu8PZTxbrOqKy4IjW/pNtvN4Y2WRS6vrKa6obXEN2FDGs4vVAVb/kc8PluMP6oiu4dkaqxz+4+1Hgc4vedffWSsyVNb5zSlkjn43daOjaZ1spVT4u9ketr00/I5a6x09sWMnEq+rYbKvEXjqHg08k6JcbDtUSX0g2GgEV7Qvtkmr9mpfAK3pdsYz1uPkogk53d4/IUT/YI2MS7bzxJKT6MVhU5Kl7MfivM5GpbYtTmExGwz15VIqx7N483d6uLKO0ur6FpfGyYz3kBXvYWxOQpdew+p9sW5fGRD5pVRakhLjIinaxfKdZuDZS9OheouVNKn2BUKBZ3/T0T16oZXtL7ewTYaCm4gyR8ettTx7ch1PMMpOjlX5qK0P9Mk8yeNZXCjjaQSeVebCu90NPIUQJxYrI9bfOgSK7rl4Yk5oDWzRP8V6jKU+rHUmE7wtZKnMBkN93dH2eGVlPLcVG2tcthQUOuw2PrxrQZdfw1qeZf2+UoA+aS6klGJ4eiwf7bACzxMr42n1+qg0S21j3f0vsO7IJ6h0ru0mq9TWWlKlp5sLJUY5qfIFqK4PkHqcLaXS16xW7dYczyrzbxTTzVJbIcSJxSq1jT3OmreJtl01XVpV9HexHgf7Sqopq/ahVCvNUqzAU0ptu8QKPK01LlMjsI6wVWq7br+R8eyLOZ5gzPO0As8TbY5nVJPlVGL64UBpu3uktX6yN3bkROZtEnj2eHMh842j9fG3lEpfcztsOO2K8prGGc9IrUkmhDg+xXud2G1KMp5C9LI4j5PyWj+lNfXEe50tN1BMGw3KBhlje38HTwBW+fKWQ2bGMwJJjMQoJ067YsfhKuw21Wfzqq15ni6HLZQYOlFYFZZWV9ushP6XjDp+ej0fx6wgpiYs4+nswVLb8HWI0iTw7BSlFLEeZyjjWWkGnify0iRCiM6z2RSJUS6Z4ylEL4vzOKgw53i2ulzcgGnwne2QOqx3d+4EYWU8t5oZz/QIZDyVUqSawWZarLvP5lUPz4gBjEC4vzXe6S6bTRHlshvreNbV97s1PKHjczxFNzSU2hprJPV0c6HwydGS8ew8q2MeyBxPIUTrvnl6PoOSo/t6N4Q4qcR5ndT5gxyqqG173cUoWXKrq7xOYx34g2W1OMxBtkhIjfNwoKy2TzraWvLNjOeJNr/TEu12hEptj+fmQqIbvGHLqdQHjLU83T3cXMgiGc/OiwvLeMocTyFEa66cJvMBheht1sXz3pIa8tNj+nhvTkxKKeK9Lo5U1pEWG7n14K1r1L6a3wnGNV9WvOeEDTxj3I5Qqa0Eniep8OZC9YEgAM4ebC4UPjk6RdYi67RYj0O62gohhBD9kHXxfLCshimDmq8vKXpGvNdhBJ4RDAqtwLMvllIJ952Fw0/YaRNRLjtHKuoIBLWU2p6sopxWl6kAPr8VePZkxtM4sOK9TlnYvAtiPQ6OHKkCpLmQEEII0Z9YAUJQ03apregWa55nJCvnrM62fVlqC5zQ66xHux0Ul9cCrXSA7mPSXKgXhEptff6wjGfP/eo9Tjtep13md3aR0VzICDit5kLRJ1inMyGEEOJ4FJ61iZfljCLGCuojmY201vLsy1LbE120y87BMivw7H/vFwk8e4HLYcNhU0bG0ww8XT0YeILRYChVymy7JC4s8Kz2BfA4bTh6+O8jhBBCiM6L8zZkbRKi+t+F9ImiNzKe2QleAHISvRF7jZNdtNtBTb3Rr6Q/Zjz73x6doLwuuznH02gu5OrB5kIAC0/JJFveyF0S63FQWecnENRU1vllKRUhhBCinwjP2kjgGTlW4BnJjOesoSn8/bopTBooc3UjJTpsqlhsP7ye7X97dIKKctmpadRcqGcDzx+dN6pHn+9kYo0IVdb6qarzy/xOIYQQop8Iz9okeGWOZ6TEWRnPCKzhabHZFPNGpEXs+UXj5phSansSi3I5qPL5w5oLnViL1h7PrMYF5bX1VNX5paOtEEII0U/EuBwo85IpXjKeEZMQKrWV+ZfHs/DlAPtjqe1xEXgqpe5RSu1XSq01/50ddttdSqltSqnNSqkzw7YvNLdtU0rdGbY9Tym13Nz+rFKqV4bPrIynNcfT2cOltqLrrPkjFbV+s9RWGgsJIYQQ/YHNpkJTYBKkuVDETB6UyOSBieSlRPf1rohuiGqU8ZTAszse1FqPN/+9AaCUGgVcDowGFgKPKKXsSik78DBwFjAKuMK8L8AvzecaChwDbuyNnY+y5nj6I9NcSHRdbFjGs9oXkIynEEII0Y9YlUmynErkjM1J4IXbTg2txCCOT9Y1rFKN53v2F8d79HMB8IzWuk5rvRPYBkw1/23TWu/QWvuAZ4ALlFIKmA+8YD7+SeDC3thRr8tBdX3kmguJrrNGhKyMZ398owohhBAnK+tzWpZTEaJt1nKAMW4HNlv/m9Z3PF1h366UugZYBdyhtT4GZAMfh91nn7kNYG+T7dOAZKBUa+1v4f6NKKVuBm4GSE9Pp7CwsFs7X1VWy5GqIKvXrgVg/dpPqNolo0r9QVGVkYVe8ck6SsrrKXfVdfvvLYQQQoieEayrIcoB7y17t693RYh+bWexEeK4CPTLa9l+E3gqpd4GMlq46QfAo8BPAW3+/xvghkjuj9b6MeAxgMmTJ+uCgoJuPd+rxWsp3lXCiFGjYPVqpk2dzOis+B7YU9FdRyvruPO9t8nJy8e/ZTNDB+VQUDC6r3dLCCGEEMBTu1dSoyro7rWYECc657Yj/OGT5aQmxFBQMKevd6eZfhN4aq1P68j9lFJ/AV4zv90P5IbdnGNuo5XtR4EEpZTDzHqG3z+ivFZzIZnj2e9YczzLauqp8sk6nkIIIUR/cvWMQRwqr+3r3RCi34syS237Y2MhOE7meCqlMsO+vQj4zPz6VeBypZRbKZUH5AMrgJVAvtnB1oXRgOhVrbUGlgKXmo+/FnilN36GUHOhCK3jKbrO5bDhdtg4XFGH1khzISGEEKIfmTsslS9Mzm3/jkKc5KzkSX9NovTPvWruAaXUeIxS213ALQBa6w1KqeeAjYAf+IrWOgCglLodWAzYgb9prTeYz/U94Bml1H3AJ8DjvfEDeF0OauoD1FkZT2ku1K/EepwcLDNGU6Olo5sQQgghhDjOWMupWNV8/c1xEXhqra9u47afAT9rYfsbwBstbN+B0fW2V1mp74raekAynv1NnNdBUXkNIBlPIYQQQghx/IlxWYFn/7yWleinl1iBZ1mNEXjKHM/+Jdbj5GCpmfGUwFMIIYQQQhxnotzWHE/JeJ7UvM7GgafT0f/W1jmZxXkcHK3yAf23Ll4IIYQQQojWOO02vn/2COYMS+3rXWmRXGH3kigz9V1aLaW2/VF4SUKUzPEUQgghhBDHoZvnDOnrXWiVRD+9JLzUVilw2CTj2Z/EuhtKEiTjKYQQQgghRM+SwLOXeMMCT6fdhlISePYncd6GYFPmeAohhBBCCNGzJPDsJeEZT2ks1P+ET8KWwFMIIYQQQoieJRFQL4lqlPGUbGd/Ez7HU9bxFEIIIYQQomdJ4NlLvGZzoXKz1Fb0L1bG0+2w4ZC/jxBCCCGEED1KrrB7SZS5nEpQg8shv/b+Js7MeEpjISGEEEIIIXqeREC9xBtWvilzPPsfK+Mp8zuFEEIIIYToeRIB9RK3w4a1goqU2vY/1hxPCTyFEEIIIYToeRIB9RKlFNHmPE+nQ5oL9TdxVsZTGgsJIYQQQgjR4yTw7EVWua1kPPsfax1PyXgKIYQQQgjR8yQC6kXWkioyx7P/sZoKSXMhIYQQQgghep5EQL3IWlJFutr2Pw67jSiXnWi3lNoKIYQQQgjR0yS904uipNS2X7t+5iAmDUzs690QQgghhBDihCOBZy9qCDyluVB/9J0zR/T1LgghhBBCCHFCktRbL/I6JeMphBBCCCGEOPlIBNSLQs2FZI6nEEIIIYQQ4iQiEVAvCjUXkoynEEIIIYQQ4iQiEVAvkuZCQgghhBBCiJORREC9SAJPIYQQQgghxMlIIqBe5JU5nkIIIYQQQoiTkERAvSjK7GrrkuVUhBBCCCGEECcRCTx7UZTZXEhKbYUQQgghhBAnE4mAepFVauuUUlshhBBCCCHESUQioF4kzYWEEEIIIYQQJ6N+EwEppb6glNqglAoqpSY3ue0updQ2pdRmpdSZYdsXmtu2KaXuDNuep5Rabm5/VinlMre7ze+3mbcP6rUfEGkuJIQQQgghhDg59acI6DPgYmBZ+Eal1CjgcmA0sBB4RCllV0rZgYeBs4BRwBXmfQF+CTyotR4KHANuNLffCBwztz9o3q/XWHM8pbmQEEIIIYQQ4mTSbwJPrfXnWuvNLdx0AfCM1rpOa70T2AZMNf9t01rv0Fr7gGeAC5RSCpgPvGA+/kngwrDnetL8+gVggXn/XhEtpbZCCCGEEEKIk9DxEAFlA3vDvt9nbmttezJQqrX2N9ne6LnM28vM+/eKIakxfPO0YcwbntZbLymEEEIIIYQQfc7Rmy+mlHobyGjhph9orV/pzX1pj1LqZuBmgPT0dAoLC3vkecc54NOV+3vkuYQQQgghhBDieNCrgafW+rQuPGw/kBv2fY65jVa2HwUSlFIOM6sZfn/rufYppRxAvHn/lvb1MeAxgMmTJ+uCgoIu7LoQQgghhBBCiOOh1PZV4HKzI20ekA+sAFYC+WYHWxdGA6JXtdYaWApcaj7+WuCVsOe61vz6UuAd8/5CCCGEEEIIISKk3wSeSqmLlFL7gBnA60qpxQBa6w3Ac8BGYBHwFa11wMxm3g4sBj4HnjPvC/A94FtKqW0YczgfN7c/DiSb278FhJZgEUIIIYQQQggRGUoSfu2bPHmyXrVqVV/vhhBCCCGEEEL0CaXUaq315K4+vt9kPIUQQgghhBBCnJgk8BRCCCGEEEIIEVESeAohhBBCCCGEiCgJPIUQQgghhBBCRJQEnkIIIYQQQgghIkoCTyGEEEIIIYQQESWBpxBCCCGEEEKIiJLAUwghhBBCCCFEREngKYQQQgghhBAioiTwFEIIIYQQQggRURJ4CiGEEEIIIYSIKAk8hRBCCCGEEEJElASeQgghhBBCCCEiSgJPIYQQQgghhBARJYGnEEIIIYQQQoiIksBTCCGEEEIIIURESeAphBBCCCGEECKiJPAUQgghhBBCCBFREngKIYQQQgghhIgoCTyFEEIIIYQQQkSUBJ5CCCGEEEIIISJKAk8hhBBCCCGEEBElgacQQgghhBBCiIiSwFMIIYQQQgghRERJ4CmEEEIIIYQQIqIk8BRCCCGEEEIIEVESeAohhBBCCCGEiCgJPIUQQgghhBBCRFS/CTyVUl9QSm1QSgWVUpPDtg9SStUopdaa//4UdtskpdR6pdQ2pdRDSillbk9SSr2llNpq/p9oblfm/bYppdYppSb2/k8qhBBCCCGEECeXfhN4Ap8BFwPLWrhtu9Z6vPnv1rDtjwI3Afnmv4Xm9juBJVrrfGCJ+T3AWWH3vdl8vBBCCCGEEEKICOo3gafW+nOt9eaO3l8plQnEaa0/1lpr4B/AhebNFwBPml8/2WT7P7ThYyDBfB4hhBBCCCGEEBHi6Osd6KA8pdQnQDnwQ631e0A2sC/sPvvMbQDpWuuD5tdFQLr5dTawt4XHHKQJpdTNGFlRgDql1Gc98YOIk0IKcKSvd0IcF+RYEZ0hx4voKDlWRGfI8SI6anh3HtyrgadS6m0go4WbfqC1fqWVhx0EBmitjyqlJgEvK6VGd/Q1tdZaKaU7u69a68eAx8z9XqW1ntzOQ4QA5HgRHSfHiugMOV5ER8mxIjpDjhfRUUqpVd15fK8Gnlrr07rwmDqgzvx6tVJqOzAM2A/khN01x9wGUKyUytRaHzRLaQ+Z2/cDua08RgghhBBCCCFEBPSbOZ6tUUqlKqXs5teDMRoD7TBLacuVUtPNbrbXAFbW9FXgWvPra5tsv8bsbjsdKAsryRVCCCGEEEIIEQH9JvBUSl2klNoHzABeV0otNm+aA6xTSq0FXgBu1VqXmLd9GfgrsA3YDvzP3H4/cLpSaitwmvk9wBvADvP+fzEf3xGPdfXnEiclOV5ER8mxIjpDjhfRUXKsiM6Q40V0VLeOFWU0hBVCCCGEEEIIISKj32Q8hRBCCCGEEEKcmCTwFEIIIYQQQggRURJ4tkMptVAptVkptU0pdWdf74/oX5RSu5RS65VSa60W00qpJKXUW0qpreb/iX29n6JvKKX+ppQ6FL4OcGvHh9n07CHzXLNOKTWx7/Zc9LZWjpV7lFL7zfPLWqXU2WG33WUeK5uVUmf2zV6LvqCUylVKLVVKbVRKbVBKfd3cLucW0Uwbx4ucX0QjSimPUmqFUupT81i519yep5Rabh4TzyqlXOZ2t/n9NvP2Qe29hgSebTC76T4MnAWMAq5QSo3q270S/dA8rfX4sDWw7gSWaK3zgSXm9+Lk9ASwsMm21o6PszC6ducDNwOP9tI+iv7hCZofKwAPmueX8VrrNwDMz6HLgdHmYx6xur+Lk4IfuENrPQqYDnzFPCbk3CJa0trxAnJ+EY3VAfO11uOA8cBCcxWQX2IcK0OBY8CN5v1vBI6Z2x8079cmCTzbNhXYprXeobX2Ac8AF/TxPon+7wLgSfPrJ4EL+25XRF/SWi8DSppsbu34uAD4hzZ8DCSY6xCLk0Arx0prLgCe0VrXaa13YnRqnxqxnRP9itb6oNZ6jfl1BfA5kI2cW0QL2jheWiPnl5OUeY6oNL91mv80MB9jZRFofm6xzjkvAAvMJS5bJYFn27KBvWHf76PtN6s4+WjgTaXUaqXUzea29LD1YYuA9L7ZNdFPtXZ8yPlGtOR2szzyb2Fl+3KsCADM0rYJwHLk3CLa0eR4ATm/iCaUUnZzCctDwFsYy1WWaq395l3Cj4fQsWLeXgYkt/X8EngK0T2ztNYTMUqZvqKUmhN+ozbWK5I1i0SL5PgQ7XgUGIJR8nQQ+E2f7o3oV5RSMcCLwDe01uXht8m5RTTVwvEi5xfRjNY6oLUeD+RgZLpH9OTzS+DZtv1Abtj3OeY2IQDQWu83/z8E/AfjTVpslTGZ/x/quz0U/VBrx4ecb0QjWuti8yIgCPyFhnI3OVZOckopJ0YQ8S+t9UvmZjm3iBa1dLzI+UW0RWtdCiwFZmCU5zvMm8KPh9CxYt4eDxxt63kl8GzbSiDf7Obkwphs/Wof75PoJ5RS0UqpWOtr4AzgM4xj5FrzbtcCr/TNHop+qrXj41XgGrMD5XSgLKxsTpyEmszDuwjj/ALGsXK52VEwD6NpzIre3j/RN8w5VI8Dn2utfxt2k5xbRDOtHS9yfhFNKaVSlVIJ5tde4HSMOcFLgUvNuzU9t1jnnEuBd8xqi1Y52rrxZKe19iulbgcWA3bgb1rrDX28W6L/SAf+Y86jdgBPa60XKaVWAs8ppW4EdgOX9eE+ij6klPo3UACkKKX2AT8G7qfl4+MN4GyMRg7VwPW9vsOiz7RyrBQopcZjlEzuAm4B0FpvUEo9B2zE6Fj5Fa11oA92W/SNmcDVwHpzLhbA95Fzi2hZa8fLFXJ+EU1kAk+aXYxtwHNa69eUUhuBZ5RS9wGfYAxkYP7/T6XUNozmeJe39wKqncBUCCGEEEIIIYToFim1FUIIIYQQQggRURJ4CiGEEEIIIYSIKAk8hRBCCCGEEEJElASeQgghhBBCCCEiSgJPIYQQQgghhBARJYGnEEKIk45S6jqllA77V6WU2qWU+o9S6jJz7buuPO94pdQ9SqmkHt7fXWH7GlRK7VVKvaCUGtHJ5ykwn6OgC/twoVLqW519nBBCCAESeAohhDi5fQGYgbHO4d1AHfBv4C1zAe3OGo+xBmePBp6mxRj7Ogv4ETAVeE8pldaJ51hjPseaLrz+hYAEnkIIIbrE0dc7IIQQQvShtVrrbWHf/1Mp9TzwPPAA8NW+2a0WHdFaf2x+/aFSagdQCFwF/LYjT6C1Lgc+bveOQgghRA+TjKcQQggRRmv9IvAKcJNSKsrarpS6Vym1RilVrpQ6opR6Ryk1Pez264C/m99uDSuNHWTefrtS6iOlVIlSqlQp9bFS6pxu7OpK8/+h5vPHKaX+qJQ6oJSqU0ptVkp9M7xsuKVSW6VUoVLqfaXUaebPV62U+kwpdVHYfZ4ArgWyw36uXeZtMUqpPyil9pive0gp9XZny4CFEEKc2CTjKYQQQjT3BkZp6WRgmbktG3gQ2AdEY2QalymlJmmt1wOvA/cBP8Qo4d1nPu6g+f8g4K/ALozP3/OA15RSZ2mtF3VhH/PM/0uVUjbz9SdilOGuB87ByISmAt9v57mGAL8HfgEcAe4AnldKjTAzwj81n2cKcL75mDrz/wfNbd8HtgLJwEwgoQs/kxBCiBOUBJ5CCCFEc3vM/zOtDVrrL1lfK6XswCJgA/Al4Ota68NKqe3mXZqW8KK1/nbY423AEmAYcJv5XO1RSikHRrXSMODPQBB4AWOO6izgeq31E+b931RKRQN3KKV+q7U+0sZzpwBztNZbzRdagxEwXwb8XGu9XSl1GPCFlftaZgD/0lo/HrbtPx34eYQQQpxEpNRWCCGEaM4qT9WhDUYp6lKl1FHAD9RjBIDDO/SESk1SSr2mlCoOe/zpHX088EXzMXUYGc0s4Ata6zXAHIwg9Okmj3kKcGEEh23ZagWdAFrrQ8AhYEAH9mslcJ1S6vtKqclmUC6EEEI0IoGnEEII0Vyu+f9BAKXURIzy20rgRmA6Rtnpp4CnvSdTSuViZDiTMBoWnWo+flFHHm/6n/mYiUCG1jpPa/2SeVsSUKK19jV5TFHY7W0paWFbXQf37asY2dcbMILQQ0qpB8PnxwohhBBSaiuEEEI0dw5QC6w2v78EI0t5sda63rqTUioRKO3A8y0E4oHLtNbW3E86GZyVaK1XtXYbkKSUcjUJPjPCbo8IrXUlcBdwl1JqIHApcD/gA74XqdcVQghxfJGMpxBCCBFGKXUJRrOcP2mtq83NUUCAxqW382leimo13Gm6BqgVYIYHrcMwmvD0hHcxPtO/0GT7lRgB4Ec98Bp1NP+5GtFa79Za/wajFPiUHnhNIYQQJwjJeAohhDiZjVdKpWDMgxwAnIsRvL2FkcWzLAK+ATyhlPo7xtzOu4H9TZ5vo/n/V5RST2IEmuuAtzEypv9QSv0Go2nRvRhNjHpiEPh/wPvAn5RSqRhNj87GaHz0i3YaC3XURoys6m3AKqBWa71eKfUR8CpGsFkJzAXGAU/2wGsKIYQ4QUjgKYQQ4mT2vPl/LUYznTXA5cALWutQdlNrvVgp9TXgWxhlt58B12AsnULY/T5VSt0D3AzchBFU5mmtNyilrgR+ghGkbQfuxCjBLejuD6G1Dpprgv4co7w1GWPZlm8Bv+vu85v+ijG39ecYS6XsxlgiZhlG99s7Ma4rdgDf1Fo/1EOvK4QQ4gSgwj5XhRBCCCGEEEKIHidzPIUQQgghhBBCRJQEnkIIIYQQQgghIkoCTyGEEEIIIYQQESWBpxBCCCGEEEKIiJLAUwghhBBCCCFEREngKYQQQgghhBAioiTwFEIIIYQQQggRURJ4CiGEEEIIIYSIqP8H2wF2/rm+Fn0AAAAASUVORK5CYII="/>
          <p:cNvSpPr>
            <a:spLocks noChangeAspect="1" noChangeArrowheads="1"/>
          </p:cNvSpPr>
          <p:nvPr/>
        </p:nvSpPr>
        <p:spPr bwMode="auto">
          <a:xfrm>
            <a:off x="155574" y="-144463"/>
            <a:ext cx="3562183" cy="152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32416A3-39EF-4CBE-943D-C79C22FD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07" y="189119"/>
            <a:ext cx="10515600" cy="726137"/>
          </a:xfrm>
        </p:spPr>
        <p:txBody>
          <a:bodyPr/>
          <a:lstStyle/>
          <a:p>
            <a:r>
              <a:rPr lang="en-US" sz="2400" b="1" dirty="0"/>
              <a:t>Summaries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75B46-1A54-44B9-BDCF-97B4D675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z="800" smtClean="0"/>
              <a:pPr/>
              <a:t>4</a:t>
            </a:fld>
            <a:endParaRPr lang="en-US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A3AE76-5B90-414D-A6FC-819F2E0B3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0850" y="0"/>
            <a:ext cx="2349500" cy="9937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A0DEB99B-9064-4B5C-B58E-776F0E3664BD}"/>
              </a:ext>
            </a:extLst>
          </p:cNvPr>
          <p:cNvSpPr txBox="1">
            <a:spLocks/>
          </p:cNvSpPr>
          <p:nvPr/>
        </p:nvSpPr>
        <p:spPr>
          <a:xfrm>
            <a:off x="185269" y="1773379"/>
            <a:ext cx="6164731" cy="16934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spc="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spc="50" dirty="0">
                <a:solidFill>
                  <a:schemeClr val="tx1"/>
                </a:solidFill>
                <a:sym typeface="Comfortaa"/>
              </a:rPr>
              <a:t>Analysis of the dataset shows the web channel had more volume compared to the email and phone channels. The ‘Normal’ ticket priority level which has a resolution duration of 5 business days has more ticket volume. </a:t>
            </a:r>
            <a:endParaRPr lang="en-US" sz="1100" b="1" spc="50" dirty="0">
              <a:solidFill>
                <a:schemeClr val="tx1"/>
              </a:solidFill>
              <a:sym typeface="Comfortaa"/>
            </a:endParaRPr>
          </a:p>
          <a:p>
            <a:pPr lvl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sz="1500" spc="50" dirty="0">
              <a:solidFill>
                <a:schemeClr val="tx1"/>
              </a:solidFill>
              <a:sym typeface="Comfortaa"/>
            </a:endParaRPr>
          </a:p>
          <a:p>
            <a:pPr lvl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sz="1500" spc="50" dirty="0">
              <a:solidFill>
                <a:schemeClr val="tx1"/>
              </a:solidFill>
              <a:sym typeface="Comforta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4E1C36-4B63-47C8-9EEB-6A92CC3442A1}"/>
              </a:ext>
            </a:extLst>
          </p:cNvPr>
          <p:cNvSpPr/>
          <p:nvPr/>
        </p:nvSpPr>
        <p:spPr>
          <a:xfrm>
            <a:off x="644288" y="1463131"/>
            <a:ext cx="355838" cy="74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97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32416A3-39EF-4CBE-943D-C79C22FD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956"/>
            <a:ext cx="10515600" cy="726137"/>
          </a:xfrm>
        </p:spPr>
        <p:txBody>
          <a:bodyPr/>
          <a:lstStyle/>
          <a:p>
            <a:r>
              <a:rPr lang="en-US" sz="2400" b="1" dirty="0"/>
              <a:t>Recommendations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F388F-9D72-4A3F-AB51-11B7B65E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z="800" dirty="0"/>
              <a:t>2/9/2022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75B46-1A54-44B9-BDCF-97B4D675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1729D4-A164-47A3-830D-E792BCE699E4}" type="slidenum">
              <a:rPr lang="en-US" sz="800" smtClean="0"/>
              <a:pPr/>
              <a:t>5</a:t>
            </a:fld>
            <a:endParaRPr lang="en-US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A3AE76-5B90-414D-A6FC-819F2E0B3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0850" y="0"/>
            <a:ext cx="2349500" cy="9937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62E90931-2CE8-48A9-A31E-E807DC0E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0295" y="6356350"/>
            <a:ext cx="5279751" cy="365125"/>
          </a:xfrm>
        </p:spPr>
        <p:txBody>
          <a:bodyPr/>
          <a:lstStyle/>
          <a:p>
            <a:r>
              <a: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Recommendations ON IMPROVING SUPPORT TO FULFILL SLA</a:t>
            </a:r>
            <a:endParaRPr lang="en-US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C7EAC3-C0A6-425B-9EE3-05DDD3239C9F}"/>
              </a:ext>
            </a:extLst>
          </p:cNvPr>
          <p:cNvSpPr/>
          <p:nvPr/>
        </p:nvSpPr>
        <p:spPr>
          <a:xfrm>
            <a:off x="2242670" y="3522823"/>
            <a:ext cx="2677459" cy="343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A0DEB99B-9064-4B5C-B58E-776F0E3664BD}"/>
              </a:ext>
            </a:extLst>
          </p:cNvPr>
          <p:cNvSpPr txBox="1">
            <a:spLocks/>
          </p:cNvSpPr>
          <p:nvPr/>
        </p:nvSpPr>
        <p:spPr>
          <a:xfrm>
            <a:off x="185268" y="1753778"/>
            <a:ext cx="5462495" cy="39549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spc="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sz="1500" spc="50" dirty="0">
              <a:solidFill>
                <a:schemeClr val="tx1"/>
              </a:solidFill>
              <a:sym typeface="Comforta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4E1C36-4B63-47C8-9EEB-6A92CC3442A1}"/>
              </a:ext>
            </a:extLst>
          </p:cNvPr>
          <p:cNvSpPr/>
          <p:nvPr/>
        </p:nvSpPr>
        <p:spPr>
          <a:xfrm>
            <a:off x="644288" y="1463131"/>
            <a:ext cx="355838" cy="74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203401" y="2346252"/>
            <a:ext cx="777353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Drive volume to other sources to improve ticket quality.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Hold regular meetings to discuss tickets that are close to breaching.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Build or improve a self-service portal with a knowledgebase to allow users to resolve their own issues, reducing incoming ticket volume to the service desk.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Leverage AI capabilities to speed up ticket processing and resolution.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Automate manual tasks wherever possible.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Revisit and update your SLAs to prioritize expectation management for your end users.</a:t>
            </a:r>
            <a:endParaRPr lang="en-US" sz="16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Organize the ticket categorization scheme for proper routing and reporting.</a:t>
            </a:r>
          </a:p>
        </p:txBody>
      </p:sp>
    </p:spTree>
    <p:extLst>
      <p:ext uri="{BB962C8B-B14F-4D97-AF65-F5344CB8AC3E}">
        <p14:creationId xmlns:p14="http://schemas.microsoft.com/office/powerpoint/2010/main" val="76202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AEB3B73C273940928B880FC42A1552" ma:contentTypeVersion="4" ma:contentTypeDescription="Create a new document." ma:contentTypeScope="" ma:versionID="e6c8bfa44c3870e68f56d287ac8ed570">
  <xsd:schema xmlns:xsd="http://www.w3.org/2001/XMLSchema" xmlns:xs="http://www.w3.org/2001/XMLSchema" xmlns:p="http://schemas.microsoft.com/office/2006/metadata/properties" xmlns:ns3="d9ac73a1-c5f4-4fff-a356-d08a9b261e83" targetNamespace="http://schemas.microsoft.com/office/2006/metadata/properties" ma:root="true" ma:fieldsID="4bfbd9a6a845f44ef23ec81cf019a505" ns3:_="">
    <xsd:import namespace="d9ac73a1-c5f4-4fff-a356-d08a9b261e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ac73a1-c5f4-4fff-a356-d08a9b261e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9ac73a1-c5f4-4fff-a356-d08a9b261e83" xsi:nil="true"/>
  </documentManagement>
</p:properties>
</file>

<file path=customXml/itemProps1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820490-290A-424C-88D2-CA814A738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ac73a1-c5f4-4fff-a356-d08a9b261e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0C81F5-4E08-4068-8DC9-6D21305E57B8}">
  <ds:schemaRefs>
    <ds:schemaRef ds:uri="d9ac73a1-c5f4-4fff-a356-d08a9b261e83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4972</TotalTime>
  <Words>258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Nova</vt:lpstr>
      <vt:lpstr>Calibri</vt:lpstr>
      <vt:lpstr>Comfortaa</vt:lpstr>
      <vt:lpstr>Segoe UI</vt:lpstr>
      <vt:lpstr>Segoe UI Light</vt:lpstr>
      <vt:lpstr>Office Theme</vt:lpstr>
      <vt:lpstr>Presentation on Enhancing Support to achieve fulfillment   Adindutochi Nwosu 2ND SEPTEMBER 2022</vt:lpstr>
      <vt:lpstr>OUTLINE OF PRESENTATION</vt:lpstr>
      <vt:lpstr>OVERVIEW</vt:lpstr>
      <vt:lpstr>Summaries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 Fleet Vehicles Adoption of Electrification</dc:title>
  <dc:creator>Ikenna Nwosu</dc:creator>
  <cp:lastModifiedBy>Ikenna Nwosu</cp:lastModifiedBy>
  <cp:revision>80</cp:revision>
  <dcterms:created xsi:type="dcterms:W3CDTF">2021-06-26T18:56:24Z</dcterms:created>
  <dcterms:modified xsi:type="dcterms:W3CDTF">2024-08-06T11:57:57Z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0x01010019AEB3B73C273940928B880FC42A1552</vt:lpwstr>
  </property>
</Properties>
</file>