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9b6330eb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9b6330eb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9b6330eb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9b6330eb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9b6330eb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9b6330eb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29b6330eb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29b6330eb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9b6330eb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9b6330eb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9b6330eb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9b6330eb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9b6330eb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9b6330eb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9b6330eb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9b6330eb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9b6330eb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9b6330eb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9b6330eb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9b6330eb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9b6330eb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9b6330eb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9b6330eb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9b6330eb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sp>
          <p:nvSpPr>
            <p:cNvPr id="11" name="Google Shape;11;p2"/>
            <p:cNvSpPr/>
            <p:nvPr/>
          </p:nvSpPr>
          <p:spPr>
            <a:xfrm>
              <a:off x="7480025" y="3811325"/>
              <a:ext cx="1402500" cy="1053850"/>
            </a:xfrm>
            <a:custGeom>
              <a:rect b="b" l="l" r="r" t="t"/>
              <a:pathLst>
                <a:path extrusionOk="0" h="42154" w="56100">
                  <a:moveTo>
                    <a:pt x="0" y="40569"/>
                  </a:moveTo>
                  <a:lnTo>
                    <a:pt x="19650" y="26307"/>
                  </a:lnTo>
                  <a:lnTo>
                    <a:pt x="38350" y="42154"/>
                  </a:lnTo>
                  <a:lnTo>
                    <a:pt x="56100" y="0"/>
                  </a:lnTo>
                </a:path>
              </a:pathLst>
            </a:custGeom>
            <a:noFill/>
            <a:ln cap="flat" cmpd="sng" w="9525">
              <a:solidFill>
                <a:schemeClr val="accent1"/>
              </a:solidFill>
              <a:prstDash val="solid"/>
              <a:round/>
              <a:headEnd len="med" w="med" type="oval"/>
              <a:tailEnd len="med" w="med" type="stealth"/>
            </a:ln>
          </p:spPr>
        </p:sp>
        <p:grpSp>
          <p:nvGrpSpPr>
            <p:cNvPr id="12" name="Google Shape;12;p2"/>
            <p:cNvGrpSpPr/>
            <p:nvPr/>
          </p:nvGrpSpPr>
          <p:grpSpPr>
            <a:xfrm>
              <a:off x="7343003" y="3409675"/>
              <a:ext cx="1691422" cy="1732548"/>
              <a:chOff x="7343003" y="3409675"/>
              <a:chExt cx="1691422" cy="1732548"/>
            </a:xfrm>
          </p:grpSpPr>
          <p:grpSp>
            <p:nvGrpSpPr>
              <p:cNvPr id="13" name="Google Shape;13;p2"/>
              <p:cNvGrpSpPr/>
              <p:nvPr/>
            </p:nvGrpSpPr>
            <p:grpSpPr>
              <a:xfrm>
                <a:off x="7343003" y="4453711"/>
                <a:ext cx="316800" cy="688513"/>
                <a:chOff x="7343003" y="4453711"/>
                <a:chExt cx="316800" cy="688513"/>
              </a:xfrm>
            </p:grpSpPr>
            <p:sp>
              <p:nvSpPr>
                <p:cNvPr id="14" name="Google Shape;14;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801210" y="4105700"/>
                <a:ext cx="316800" cy="1036523"/>
                <a:chOff x="7801210" y="4105700"/>
                <a:chExt cx="316800" cy="1036523"/>
              </a:xfrm>
            </p:grpSpPr>
            <p:sp>
              <p:nvSpPr>
                <p:cNvPr id="17" name="Google Shape;17;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8259418" y="3757688"/>
                <a:ext cx="316800" cy="1384535"/>
                <a:chOff x="8259418" y="3757688"/>
                <a:chExt cx="316800" cy="1384535"/>
              </a:xfrm>
            </p:grpSpPr>
            <p:sp>
              <p:nvSpPr>
                <p:cNvPr id="21" name="Google Shape;21;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8717625" y="3409675"/>
                <a:ext cx="316800" cy="1732548"/>
                <a:chOff x="8717625" y="3409675"/>
                <a:chExt cx="316800" cy="1732548"/>
              </a:xfrm>
            </p:grpSpPr>
            <p:sp>
              <p:nvSpPr>
                <p:cNvPr id="26" name="Google Shape;26;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1" name="Google Shape;31;p2"/>
          <p:cNvGrpSpPr/>
          <p:nvPr/>
        </p:nvGrpSpPr>
        <p:grpSpPr>
          <a:xfrm>
            <a:off x="5043503" y="0"/>
            <a:ext cx="3814072" cy="3883327"/>
            <a:chOff x="5043503" y="0"/>
            <a:chExt cx="3814072" cy="3883327"/>
          </a:xfrm>
        </p:grpSpPr>
        <p:sp>
          <p:nvSpPr>
            <p:cNvPr id="32" name="Google Shape;32;p2"/>
            <p:cNvSpPr/>
            <p:nvPr/>
          </p:nvSpPr>
          <p:spPr>
            <a:xfrm>
              <a:off x="6648025" y="625975"/>
              <a:ext cx="2028475" cy="3066500"/>
            </a:xfrm>
            <a:custGeom>
              <a:rect b="b" l="l" r="r" t="t"/>
              <a:pathLst>
                <a:path extrusionOk="0" h="122660" w="81139">
                  <a:moveTo>
                    <a:pt x="2218" y="41203"/>
                  </a:moveTo>
                  <a:lnTo>
                    <a:pt x="69412" y="0"/>
                  </a:lnTo>
                  <a:lnTo>
                    <a:pt x="81139" y="56417"/>
                  </a:lnTo>
                  <a:lnTo>
                    <a:pt x="58319" y="100473"/>
                  </a:lnTo>
                  <a:lnTo>
                    <a:pt x="0" y="122660"/>
                  </a:lnTo>
                  <a:close/>
                </a:path>
              </a:pathLst>
            </a:custGeom>
            <a:noFill/>
            <a:ln cap="flat" cmpd="sng" w="9525">
              <a:solidFill>
                <a:schemeClr val="accent1"/>
              </a:solidFill>
              <a:prstDash val="solid"/>
              <a:round/>
              <a:headEnd len="med" w="med" type="none"/>
              <a:tailEnd len="med" w="med" type="none"/>
            </a:ln>
          </p:spPr>
        </p:sp>
        <p:grpSp>
          <p:nvGrpSpPr>
            <p:cNvPr id="33" name="Google Shape;33;p2"/>
            <p:cNvGrpSpPr/>
            <p:nvPr/>
          </p:nvGrpSpPr>
          <p:grpSpPr>
            <a:xfrm>
              <a:off x="5043503" y="0"/>
              <a:ext cx="3814072" cy="3883327"/>
              <a:chOff x="5043503" y="0"/>
              <a:chExt cx="3814072" cy="3883327"/>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9830444">
                <a:off x="6452284" y="3524953"/>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7767662" y="2807283"/>
                <a:ext cx="635219" cy="635219"/>
                <a:chOff x="6953663" y="2897152"/>
                <a:chExt cx="1208101" cy="1208100"/>
              </a:xfrm>
            </p:grpSpPr>
            <p:sp>
              <p:nvSpPr>
                <p:cNvPr id="37" name="Google Shape;37;p2"/>
                <p:cNvSpPr/>
                <p:nvPr/>
              </p:nvSpPr>
              <p:spPr>
                <a:xfrm rot="5400000">
                  <a:off x="6953663" y="2897152"/>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6953663" y="2897152"/>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7182926" y="3126290"/>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830444">
                <a:off x="6452284" y="3524952"/>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 name="Google Shape;50;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1" name="Google Shape;51;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1" name="Shape 151"/>
        <p:cNvGrpSpPr/>
        <p:nvPr/>
      </p:nvGrpSpPr>
      <p:grpSpPr>
        <a:xfrm>
          <a:off x="0" y="0"/>
          <a:ext cx="0" cy="0"/>
          <a:chOff x="0" y="0"/>
          <a:chExt cx="0" cy="0"/>
        </a:xfrm>
      </p:grpSpPr>
      <p:grpSp>
        <p:nvGrpSpPr>
          <p:cNvPr id="152" name="Google Shape;152;p11"/>
          <p:cNvGrpSpPr/>
          <p:nvPr/>
        </p:nvGrpSpPr>
        <p:grpSpPr>
          <a:xfrm>
            <a:off x="52" y="4099200"/>
            <a:ext cx="9144036" cy="1044300"/>
            <a:chOff x="52" y="4099200"/>
            <a:chExt cx="9144036" cy="1044300"/>
          </a:xfrm>
        </p:grpSpPr>
        <p:grpSp>
          <p:nvGrpSpPr>
            <p:cNvPr id="153" name="Google Shape;153;p11"/>
            <p:cNvGrpSpPr/>
            <p:nvPr/>
          </p:nvGrpSpPr>
          <p:grpSpPr>
            <a:xfrm>
              <a:off x="52" y="4309200"/>
              <a:ext cx="231622" cy="834300"/>
              <a:chOff x="2688737" y="4301380"/>
              <a:chExt cx="231900" cy="834300"/>
            </a:xfrm>
          </p:grpSpPr>
          <p:sp>
            <p:nvSpPr>
              <p:cNvPr id="154" name="Google Shape;15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371406" y="4099200"/>
              <a:ext cx="231622" cy="1044300"/>
              <a:chOff x="2688737" y="4091380"/>
              <a:chExt cx="231900" cy="104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742761" y="4309200"/>
              <a:ext cx="231622" cy="834300"/>
              <a:chOff x="2688737" y="4301380"/>
              <a:chExt cx="231900" cy="834300"/>
            </a:xfrm>
          </p:grpSpPr>
          <p:sp>
            <p:nvSpPr>
              <p:cNvPr id="165" name="Google Shape;16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1114115" y="4518900"/>
              <a:ext cx="231622" cy="624600"/>
              <a:chOff x="2688737" y="4511080"/>
              <a:chExt cx="231900" cy="624600"/>
            </a:xfrm>
          </p:grpSpPr>
          <p:sp>
            <p:nvSpPr>
              <p:cNvPr id="170" name="Google Shape;17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1856753" y="4099200"/>
              <a:ext cx="231600" cy="1044300"/>
              <a:chOff x="1856753" y="4099200"/>
              <a:chExt cx="231600" cy="1044300"/>
            </a:xfrm>
          </p:grpSpPr>
          <p:sp>
            <p:nvSpPr>
              <p:cNvPr id="174" name="Google Shape;17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2228107" y="4309200"/>
              <a:ext cx="231600" cy="834300"/>
              <a:chOff x="2228107" y="4309200"/>
              <a:chExt cx="231600" cy="834300"/>
            </a:xfrm>
          </p:grpSpPr>
          <p:sp>
            <p:nvSpPr>
              <p:cNvPr id="180" name="Google Shape;18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2599462" y="4518900"/>
              <a:ext cx="231600" cy="624600"/>
              <a:chOff x="2599462" y="4518900"/>
              <a:chExt cx="231600" cy="624600"/>
            </a:xfrm>
          </p:grpSpPr>
          <p:sp>
            <p:nvSpPr>
              <p:cNvPr id="185" name="Google Shape;18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342171" y="4099200"/>
              <a:ext cx="231600" cy="1044300"/>
              <a:chOff x="3342171" y="4099200"/>
              <a:chExt cx="231600" cy="1044300"/>
            </a:xfrm>
          </p:grpSpPr>
          <p:sp>
            <p:nvSpPr>
              <p:cNvPr id="189" name="Google Shape;18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3713525" y="4309200"/>
              <a:ext cx="231600" cy="834300"/>
              <a:chOff x="3713525" y="4309200"/>
              <a:chExt cx="231600" cy="834300"/>
            </a:xfrm>
          </p:grpSpPr>
          <p:sp>
            <p:nvSpPr>
              <p:cNvPr id="195" name="Google Shape;19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1485398" y="4309200"/>
              <a:ext cx="231600" cy="834300"/>
              <a:chOff x="1485398" y="4309200"/>
              <a:chExt cx="231600" cy="834300"/>
            </a:xfrm>
          </p:grpSpPr>
          <p:sp>
            <p:nvSpPr>
              <p:cNvPr id="200" name="Google Shape;20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084879" y="4518900"/>
              <a:ext cx="231600" cy="624600"/>
              <a:chOff x="4084879" y="4518900"/>
              <a:chExt cx="231600" cy="624600"/>
            </a:xfrm>
          </p:grpSpPr>
          <p:sp>
            <p:nvSpPr>
              <p:cNvPr id="205" name="Google Shape;20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2970816" y="4309200"/>
              <a:ext cx="231600" cy="834300"/>
              <a:chOff x="2970816" y="4309200"/>
              <a:chExt cx="231600" cy="834300"/>
            </a:xfrm>
          </p:grpSpPr>
          <p:sp>
            <p:nvSpPr>
              <p:cNvPr id="209" name="Google Shape;20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4456234" y="4309200"/>
              <a:ext cx="231600" cy="834300"/>
              <a:chOff x="4456234" y="4309200"/>
              <a:chExt cx="231600" cy="834300"/>
            </a:xfrm>
          </p:grpSpPr>
          <p:sp>
            <p:nvSpPr>
              <p:cNvPr id="214" name="Google Shape;21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4827588" y="4099200"/>
              <a:ext cx="231600" cy="1044300"/>
              <a:chOff x="4827588" y="4099200"/>
              <a:chExt cx="231600" cy="1044300"/>
            </a:xfrm>
          </p:grpSpPr>
          <p:sp>
            <p:nvSpPr>
              <p:cNvPr id="219" name="Google Shape;21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198943" y="4309200"/>
              <a:ext cx="231600" cy="834300"/>
              <a:chOff x="5198943" y="4309200"/>
              <a:chExt cx="231600" cy="834300"/>
            </a:xfrm>
          </p:grpSpPr>
          <p:sp>
            <p:nvSpPr>
              <p:cNvPr id="225" name="Google Shape;22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5570297" y="4518900"/>
              <a:ext cx="231600" cy="624600"/>
              <a:chOff x="5570297" y="4518900"/>
              <a:chExt cx="231600" cy="624600"/>
            </a:xfrm>
          </p:grpSpPr>
          <p:sp>
            <p:nvSpPr>
              <p:cNvPr id="230" name="Google Shape;23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1"/>
            <p:cNvGrpSpPr/>
            <p:nvPr/>
          </p:nvGrpSpPr>
          <p:grpSpPr>
            <a:xfrm>
              <a:off x="5941652" y="4309200"/>
              <a:ext cx="231600" cy="834300"/>
              <a:chOff x="5941652" y="4309200"/>
              <a:chExt cx="231600" cy="834300"/>
            </a:xfrm>
          </p:grpSpPr>
          <p:sp>
            <p:nvSpPr>
              <p:cNvPr id="234" name="Google Shape;23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313006" y="4099200"/>
              <a:ext cx="231600" cy="1044300"/>
              <a:chOff x="6313006" y="4099200"/>
              <a:chExt cx="231600" cy="1044300"/>
            </a:xfrm>
          </p:grpSpPr>
          <p:sp>
            <p:nvSpPr>
              <p:cNvPr id="239" name="Google Shape;23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6684361" y="4309200"/>
              <a:ext cx="231600" cy="834300"/>
              <a:chOff x="6684361" y="4309200"/>
              <a:chExt cx="231600" cy="834300"/>
            </a:xfrm>
          </p:grpSpPr>
          <p:sp>
            <p:nvSpPr>
              <p:cNvPr id="245" name="Google Shape;24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7055715" y="4518900"/>
              <a:ext cx="231600" cy="624600"/>
              <a:chOff x="7055715" y="4518900"/>
              <a:chExt cx="231600" cy="624600"/>
            </a:xfrm>
          </p:grpSpPr>
          <p:sp>
            <p:nvSpPr>
              <p:cNvPr id="250" name="Google Shape;25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7798424" y="4099200"/>
              <a:ext cx="231600" cy="1044300"/>
              <a:chOff x="7798424" y="4099200"/>
              <a:chExt cx="231600" cy="1044300"/>
            </a:xfrm>
          </p:grpSpPr>
          <p:sp>
            <p:nvSpPr>
              <p:cNvPr id="254" name="Google Shape;25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169779" y="4309200"/>
              <a:ext cx="231600" cy="834300"/>
              <a:chOff x="8169779" y="4309200"/>
              <a:chExt cx="231600" cy="834300"/>
            </a:xfrm>
          </p:grpSpPr>
          <p:sp>
            <p:nvSpPr>
              <p:cNvPr id="260" name="Google Shape;26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7427070" y="4309200"/>
              <a:ext cx="231600" cy="834300"/>
              <a:chOff x="7427070" y="4309200"/>
              <a:chExt cx="231600" cy="834300"/>
            </a:xfrm>
          </p:grpSpPr>
          <p:sp>
            <p:nvSpPr>
              <p:cNvPr id="265" name="Google Shape;26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1"/>
            <p:cNvGrpSpPr/>
            <p:nvPr/>
          </p:nvGrpSpPr>
          <p:grpSpPr>
            <a:xfrm>
              <a:off x="8541133" y="4518900"/>
              <a:ext cx="231600" cy="624600"/>
              <a:chOff x="8541133" y="4518900"/>
              <a:chExt cx="231600" cy="624600"/>
            </a:xfrm>
          </p:grpSpPr>
          <p:sp>
            <p:nvSpPr>
              <p:cNvPr id="270" name="Google Shape;27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1"/>
            <p:cNvGrpSpPr/>
            <p:nvPr/>
          </p:nvGrpSpPr>
          <p:grpSpPr>
            <a:xfrm>
              <a:off x="8912488" y="4309200"/>
              <a:ext cx="231600" cy="834300"/>
              <a:chOff x="8912488" y="4309200"/>
              <a:chExt cx="231600" cy="834300"/>
            </a:xfrm>
          </p:grpSpPr>
          <p:sp>
            <p:nvSpPr>
              <p:cNvPr id="274" name="Google Shape;27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8" name="Google Shape;27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9" name="Google Shape;27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80" name="Google Shape;28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
        <p:nvSpPr>
          <p:cNvPr id="282" name="Google Shape;28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46769" y="3406"/>
            <a:ext cx="1233215" cy="1384535"/>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6775084" y="2904008"/>
            <a:ext cx="2186148" cy="2239500"/>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7" name="Google Shape;87;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92" name="Google Shape;92;p4"/>
          <p:cNvGrpSpPr/>
          <p:nvPr/>
        </p:nvGrpSpPr>
        <p:grpSpPr>
          <a:xfrm>
            <a:off x="303600" y="776478"/>
            <a:ext cx="1000200" cy="281912"/>
            <a:chOff x="536925" y="1540175"/>
            <a:chExt cx="1000200" cy="396000"/>
          </a:xfrm>
        </p:grpSpPr>
        <p:sp>
          <p:nvSpPr>
            <p:cNvPr id="93" name="Google Shape;93;p4"/>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1" name="Google Shape;101;p5"/>
          <p:cNvGrpSpPr/>
          <p:nvPr/>
        </p:nvGrpSpPr>
        <p:grpSpPr>
          <a:xfrm>
            <a:off x="303600" y="776478"/>
            <a:ext cx="1000200" cy="281912"/>
            <a:chOff x="536925" y="1540175"/>
            <a:chExt cx="1000200" cy="396000"/>
          </a:xfrm>
        </p:grpSpPr>
        <p:sp>
          <p:nvSpPr>
            <p:cNvPr id="102" name="Google Shape;102;p5"/>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7" name="Google Shape;107;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8" name="Google Shape;108;p6"/>
          <p:cNvGrpSpPr/>
          <p:nvPr/>
        </p:nvGrpSpPr>
        <p:grpSpPr>
          <a:xfrm>
            <a:off x="303600" y="776478"/>
            <a:ext cx="1000200" cy="281912"/>
            <a:chOff x="536925" y="1540175"/>
            <a:chExt cx="1000200" cy="396000"/>
          </a:xfrm>
        </p:grpSpPr>
        <p:sp>
          <p:nvSpPr>
            <p:cNvPr id="109" name="Google Shape;109;p6"/>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 name="Google Shape;115;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16" name="Google Shape;116;p7"/>
          <p:cNvGrpSpPr/>
          <p:nvPr/>
        </p:nvGrpSpPr>
        <p:grpSpPr>
          <a:xfrm>
            <a:off x="303600" y="776478"/>
            <a:ext cx="1000200" cy="281912"/>
            <a:chOff x="536925" y="1540175"/>
            <a:chExt cx="1000200" cy="396000"/>
          </a:xfrm>
        </p:grpSpPr>
        <p:sp>
          <p:nvSpPr>
            <p:cNvPr id="117" name="Google Shape;117;p7"/>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0" name="Shape 120"/>
        <p:cNvGrpSpPr/>
        <p:nvPr/>
      </p:nvGrpSpPr>
      <p:grpSpPr>
        <a:xfrm>
          <a:off x="0" y="0"/>
          <a:ext cx="0" cy="0"/>
          <a:chOff x="0" y="0"/>
          <a:chExt cx="0" cy="0"/>
        </a:xfrm>
      </p:grpSpPr>
      <p:grpSp>
        <p:nvGrpSpPr>
          <p:cNvPr id="121" name="Google Shape;121;p8"/>
          <p:cNvGrpSpPr/>
          <p:nvPr/>
        </p:nvGrpSpPr>
        <p:grpSpPr>
          <a:xfrm>
            <a:off x="6866714" y="1306"/>
            <a:ext cx="2267451" cy="2601690"/>
            <a:chOff x="6790514" y="1306"/>
            <a:chExt cx="2267451" cy="2601690"/>
          </a:xfrm>
        </p:grpSpPr>
        <p:grpSp>
          <p:nvGrpSpPr>
            <p:cNvPr id="122" name="Google Shape;122;p8"/>
            <p:cNvGrpSpPr/>
            <p:nvPr/>
          </p:nvGrpSpPr>
          <p:grpSpPr>
            <a:xfrm>
              <a:off x="7067465" y="1306"/>
              <a:ext cx="1990500" cy="1990200"/>
              <a:chOff x="7067465" y="1306"/>
              <a:chExt cx="1990500" cy="1990200"/>
            </a:xfrm>
          </p:grpSpPr>
          <p:sp>
            <p:nvSpPr>
              <p:cNvPr id="123" name="Google Shape;123;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8207126" y="1807996"/>
              <a:ext cx="795000" cy="795000"/>
              <a:chOff x="8207126" y="1807996"/>
              <a:chExt cx="795000" cy="795000"/>
            </a:xfrm>
          </p:grpSpPr>
          <p:sp>
            <p:nvSpPr>
              <p:cNvPr id="127" name="Google Shape;127;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8"/>
            <p:cNvGrpSpPr/>
            <p:nvPr/>
          </p:nvGrpSpPr>
          <p:grpSpPr>
            <a:xfrm>
              <a:off x="6790514" y="118857"/>
              <a:ext cx="548700" cy="548700"/>
              <a:chOff x="6790514" y="118857"/>
              <a:chExt cx="548700" cy="548700"/>
            </a:xfrm>
          </p:grpSpPr>
          <p:sp>
            <p:nvSpPr>
              <p:cNvPr id="131" name="Google Shape;131;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 name="Google Shape;133;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4" name="Google Shape;134;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sp>
        <p:nvSpPr>
          <p:cNvPr id="136" name="Google Shape;136;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7" name="Google Shape;137;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8" name="Google Shape;138;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9" name="Google Shape;139;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0" name="Google Shape;140;p9"/>
          <p:cNvGrpSpPr/>
          <p:nvPr/>
        </p:nvGrpSpPr>
        <p:grpSpPr>
          <a:xfrm>
            <a:off x="303600" y="776478"/>
            <a:ext cx="1000200" cy="281912"/>
            <a:chOff x="536925" y="1540175"/>
            <a:chExt cx="1000200" cy="396000"/>
          </a:xfrm>
        </p:grpSpPr>
        <p:sp>
          <p:nvSpPr>
            <p:cNvPr id="141" name="Google Shape;141;p9"/>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6" name="Google Shape;146;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7" name="Google Shape;147;p10"/>
          <p:cNvGrpSpPr/>
          <p:nvPr/>
        </p:nvGrpSpPr>
        <p:grpSpPr>
          <a:xfrm flipH="1" rot="10800000">
            <a:off x="303600" y="4207453"/>
            <a:ext cx="1000200" cy="281912"/>
            <a:chOff x="536925" y="1540175"/>
            <a:chExt cx="1000200" cy="396000"/>
          </a:xfrm>
        </p:grpSpPr>
        <p:sp>
          <p:nvSpPr>
            <p:cNvPr id="148" name="Google Shape;148;p10"/>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Comfortaa"/>
              <a:buNone/>
              <a:defRPr b="1" sz="2800">
                <a:solidFill>
                  <a:schemeClr val="dk2"/>
                </a:solidFill>
                <a:latin typeface="Comfortaa"/>
                <a:ea typeface="Comfortaa"/>
                <a:cs typeface="Comfortaa"/>
                <a:sym typeface="Comfortaa"/>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Leveraging Census Data</a:t>
            </a:r>
            <a:endParaRPr/>
          </a:p>
        </p:txBody>
      </p:sp>
      <p:sp>
        <p:nvSpPr>
          <p:cNvPr id="288" name="Google Shape;28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and predicting post-secondary employment outcomes in the 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5" name="Google Shape;345;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Dashboard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it will look like</a:t>
            </a:r>
            <a:endParaRPr/>
          </a:p>
        </p:txBody>
      </p:sp>
      <p:sp>
        <p:nvSpPr>
          <p:cNvPr id="356" name="Google Shape;356;p25"/>
          <p:cNvSpPr txBox="1"/>
          <p:nvPr/>
        </p:nvSpPr>
        <p:spPr>
          <a:xfrm>
            <a:off x="2923850" y="2194875"/>
            <a:ext cx="3153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Nunito"/>
                <a:ea typeface="Nunito"/>
                <a:cs typeface="Nunito"/>
                <a:sym typeface="Nunito"/>
              </a:rPr>
              <a:t>Placeholder for storyboard</a:t>
            </a:r>
            <a:endParaRPr sz="1900">
              <a:solidFill>
                <a:schemeClr val="dk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we looking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 Census Bureau Post-Secondary Employment  Outcomes (PSEO)</a:t>
            </a:r>
            <a:endParaRPr/>
          </a:p>
        </p:txBody>
      </p:sp>
      <p:sp>
        <p:nvSpPr>
          <p:cNvPr id="299" name="Google Shape;299;p15"/>
          <p:cNvSpPr txBox="1"/>
          <p:nvPr>
            <p:ph idx="1" type="body"/>
          </p:nvPr>
        </p:nvSpPr>
        <p:spPr>
          <a:xfrm>
            <a:off x="1303800" y="1990050"/>
            <a:ext cx="39021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PSEO is an experimental dataset from the United States Census Bureau</a:t>
            </a:r>
            <a:endParaRPr/>
          </a:p>
          <a:p>
            <a:pPr indent="-311150" lvl="0" marL="457200" rtl="0" algn="l">
              <a:spcBef>
                <a:spcPts val="0"/>
              </a:spcBef>
              <a:spcAft>
                <a:spcPts val="0"/>
              </a:spcAft>
              <a:buSzPts val="1300"/>
              <a:buChar char="❏"/>
            </a:pPr>
            <a:r>
              <a:rPr lang="en"/>
              <a:t>Data coverage is high for only a few states</a:t>
            </a:r>
            <a:endParaRPr/>
          </a:p>
          <a:p>
            <a:pPr indent="-311150" lvl="0" marL="457200" rtl="0" algn="l">
              <a:spcBef>
                <a:spcPts val="0"/>
              </a:spcBef>
              <a:spcAft>
                <a:spcPts val="0"/>
              </a:spcAft>
              <a:buSzPts val="1300"/>
              <a:buChar char="❏"/>
            </a:pPr>
            <a:r>
              <a:rPr lang="en"/>
              <a:t>Tracks earnings and employment outcomes for graduates</a:t>
            </a:r>
            <a:endParaRPr/>
          </a:p>
        </p:txBody>
      </p:sp>
      <p:pic>
        <p:nvPicPr>
          <p:cNvPr id="300" name="Google Shape;300;p15"/>
          <p:cNvPicPr preferRelativeResize="0"/>
          <p:nvPr/>
        </p:nvPicPr>
        <p:blipFill>
          <a:blip r:embed="rId3">
            <a:alphaModFix/>
          </a:blip>
          <a:stretch>
            <a:fillRect/>
          </a:stretch>
        </p:blipFill>
        <p:spPr>
          <a:xfrm>
            <a:off x="5889225" y="1813650"/>
            <a:ext cx="1963225" cy="280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Coverage of PSEO dataset</a:t>
            </a:r>
            <a:endParaRPr/>
          </a:p>
        </p:txBody>
      </p:sp>
      <p:pic>
        <p:nvPicPr>
          <p:cNvPr id="306" name="Google Shape;306;p16"/>
          <p:cNvPicPr preferRelativeResize="0"/>
          <p:nvPr/>
        </p:nvPicPr>
        <p:blipFill>
          <a:blip r:embed="rId3">
            <a:alphaModFix/>
          </a:blip>
          <a:stretch>
            <a:fillRect/>
          </a:stretch>
        </p:blipFill>
        <p:spPr>
          <a:xfrm>
            <a:off x="1790925" y="304800"/>
            <a:ext cx="5562150" cy="383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Integrated Postsecondary Education Data System (IPEDS)</a:t>
            </a:r>
            <a:endParaRPr/>
          </a:p>
        </p:txBody>
      </p:sp>
      <p:sp>
        <p:nvSpPr>
          <p:cNvPr id="312" name="Google Shape;31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Integrated Postsecondary Education Data System (IPEDS) is a collection of data elements collected for every postsecondary education institution in the US on a diverse range of areas including the following: Institutional characteristics, Institutional prices / tuition, Admissions, Finances, and others.</a:t>
            </a:r>
            <a:endParaRPr/>
          </a:p>
          <a:p>
            <a:pPr indent="0" lvl="0" marL="0" rtl="0" algn="l">
              <a:spcBef>
                <a:spcPts val="1200"/>
              </a:spcBef>
              <a:spcAft>
                <a:spcPts val="1200"/>
              </a:spcAft>
              <a:buNone/>
            </a:pPr>
            <a:r>
              <a:rPr lang="en"/>
              <a:t>We are interested in institutional characteristics such as as tuition and fees, room and board, institutional category (public vs private), degree of rurality (urban vs fringe), size of the institution (large vs small) as predictors of student post-graduate outcomes.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Question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all this data, what can we do?</a:t>
            </a:r>
            <a:endParaRPr/>
          </a:p>
        </p:txBody>
      </p:sp>
      <p:sp>
        <p:nvSpPr>
          <p:cNvPr id="323" name="Google Shape;32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we train a machine learning model on the available data and use that to predict post-secondary employment outcomes for graduates for institutions that haven’t provided that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Exploration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ertia">
  <a:themeElements>
    <a:clrScheme name="Momentum">
      <a:dk1>
        <a:srgbClr val="F3F3F3"/>
      </a:dk1>
      <a:lt1>
        <a:srgbClr val="161616"/>
      </a:lt1>
      <a:dk2>
        <a:srgbClr val="FFF2CC"/>
      </a:dk2>
      <a:lt2>
        <a:srgbClr val="8DD8D3"/>
      </a:lt2>
      <a:accent1>
        <a:srgbClr val="0B6374"/>
      </a:accent1>
      <a:accent2>
        <a:srgbClr val="FD5B58"/>
      </a:accent2>
      <a:accent3>
        <a:srgbClr val="F6B26B"/>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