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18" autoAdjust="0"/>
  </p:normalViewPr>
  <p:slideViewPr>
    <p:cSldViewPr>
      <p:cViewPr varScale="1">
        <p:scale>
          <a:sx n="86" d="100"/>
          <a:sy n="86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90C636-60B9-4C64-ACAC-ECF1A7A03F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10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9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2211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9418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1975" y="473075"/>
            <a:ext cx="1908175" cy="6196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473075"/>
            <a:ext cx="5572125" cy="6196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4730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ngankar/DATASCIENCE_6101/tree/main/Project%2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58" y="4581128"/>
            <a:ext cx="6624736" cy="504825"/>
          </a:xfrm>
          <a:noFill/>
        </p:spPr>
        <p:txBody>
          <a:bodyPr/>
          <a:lstStyle/>
          <a:p>
            <a:pPr algn="ctr"/>
            <a:r>
              <a:rPr lang="en-US" sz="3200" i="0" dirty="0">
                <a:effectLst/>
              </a:rPr>
              <a:t>Telecom Industry Customer Churn Prediction</a:t>
            </a:r>
            <a:endParaRPr lang="uk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42B0-5D38-481B-A1C4-0A77781A50DA}"/>
              </a:ext>
            </a:extLst>
          </p:cNvPr>
          <p:cNvSpPr txBox="1"/>
          <p:nvPr/>
        </p:nvSpPr>
        <p:spPr>
          <a:xfrm>
            <a:off x="179512" y="630932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Number: 6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5EA0E-A36F-413C-9CA8-69DDDECC181F}"/>
              </a:ext>
            </a:extLst>
          </p:cNvPr>
          <p:cNvSpPr txBox="1"/>
          <p:nvPr/>
        </p:nvSpPr>
        <p:spPr>
          <a:xfrm>
            <a:off x="7668344" y="6216987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for DATS 6101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653136"/>
            <a:ext cx="6624736" cy="504825"/>
          </a:xfrm>
          <a:noFill/>
        </p:spPr>
        <p:txBody>
          <a:bodyPr/>
          <a:lstStyle/>
          <a:p>
            <a:pPr algn="ctr"/>
            <a:r>
              <a:rPr lang="en-US" sz="4800" dirty="0"/>
              <a:t>Any Questions?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5556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5A28C-33E7-435C-A8BD-C979A53BF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27600" r="50902" b="64000"/>
          <a:stretch/>
        </p:blipFill>
        <p:spPr>
          <a:xfrm>
            <a:off x="1258888" y="1682700"/>
            <a:ext cx="5760193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E753D-4AD4-43F7-83BB-9DC3DF0D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24801" r="54726" b="36000"/>
          <a:stretch/>
        </p:blipFill>
        <p:spPr>
          <a:xfrm>
            <a:off x="1260078" y="3284983"/>
            <a:ext cx="6769099" cy="3096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488237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r>
              <a:rPr lang="en-US" sz="1800" dirty="0"/>
              <a:t>The first branching point, there are 4389 no and 1587 yes (churn)</a:t>
            </a:r>
          </a:p>
          <a:p>
            <a:r>
              <a:rPr lang="en-US" sz="1800" dirty="0"/>
              <a:t>The first split yields 2707 outcomes with contract= one or two years and 3269 outcomes with contract= month to month</a:t>
            </a:r>
            <a:endParaRPr lang="uk-U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95824-0A1E-49DF-B06F-0E5095F9F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0601" r="53390" b="37399"/>
          <a:stretch/>
        </p:blipFill>
        <p:spPr>
          <a:xfrm>
            <a:off x="1042986" y="1556792"/>
            <a:ext cx="763346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    The overall accuracy of model is 79.5%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9F8B8-AB85-484C-8C0A-152EF09F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t="19201" r="26086" b="62599"/>
          <a:stretch/>
        </p:blipFill>
        <p:spPr>
          <a:xfrm>
            <a:off x="1115616" y="1844824"/>
            <a:ext cx="7272808" cy="158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A841D-4A8F-4870-93EC-0A47C1957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45800" r="79137" b="36049"/>
          <a:stretch/>
        </p:blipFill>
        <p:spPr>
          <a:xfrm>
            <a:off x="1619361" y="4005064"/>
            <a:ext cx="6625357" cy="20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561261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Let us try different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maxdepths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to check whether there is an improvement in model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The model's accuracy is not improving even when the depth is increased.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F9AB7-1471-43CB-875B-37C52A07D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" t="30400" r="45274" b="26201"/>
          <a:stretch/>
        </p:blipFill>
        <p:spPr>
          <a:xfrm>
            <a:off x="899592" y="2420888"/>
            <a:ext cx="792055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Final Decision Tree model</a:t>
            </a:r>
            <a:endParaRPr lang="uk-UA" b="1" dirty="0">
              <a:latin typeface="Tahom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F86AC-EB19-4613-891B-6A3E6FC0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24801" r="53938" b="34600"/>
          <a:stretch/>
        </p:blipFill>
        <p:spPr>
          <a:xfrm>
            <a:off x="1439280" y="1412776"/>
            <a:ext cx="7021152" cy="46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Pruned Tree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2D3D9-D556-4DEA-AC9A-549087DED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" t="37400" r="52362" b="22000"/>
          <a:stretch/>
        </p:blipFill>
        <p:spPr>
          <a:xfrm>
            <a:off x="467544" y="1916832"/>
            <a:ext cx="849662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link: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https://github.com/adingankar/DATASCIENCE_6101/tree/main/Project%202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454D52"/>
      </a:lt2>
      <a:accent1>
        <a:srgbClr val="7D8B97"/>
      </a:accent1>
      <a:accent2>
        <a:srgbClr val="CBCBCB"/>
      </a:accent2>
      <a:accent3>
        <a:srgbClr val="FFFFFF"/>
      </a:accent3>
      <a:accent4>
        <a:srgbClr val="404040"/>
      </a:accent4>
      <a:accent5>
        <a:srgbClr val="BFC4C9"/>
      </a:accent5>
      <a:accent6>
        <a:srgbClr val="B8B8B8"/>
      </a:accent6>
      <a:hlink>
        <a:srgbClr val="5158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141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Tahoma</vt:lpstr>
      <vt:lpstr>Verdana</vt:lpstr>
      <vt:lpstr>template</vt:lpstr>
      <vt:lpstr>Telecom Industry Customer Churn Prediction</vt:lpstr>
      <vt:lpstr>AGENDA</vt:lpstr>
      <vt:lpstr>Decision Tree model</vt:lpstr>
      <vt:lpstr>Decision Tree model</vt:lpstr>
      <vt:lpstr>Decision Tree model</vt:lpstr>
      <vt:lpstr>Decision Tree model</vt:lpstr>
      <vt:lpstr>Final Decision Tree model</vt:lpstr>
      <vt:lpstr>Pruned Tree</vt:lpstr>
      <vt:lpstr>GitHub</vt:lpstr>
      <vt:lpstr>Any Questions?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rehapriadarsinimalavika@gmail.com</cp:lastModifiedBy>
  <cp:revision>51</cp:revision>
  <dcterms:created xsi:type="dcterms:W3CDTF">2006-06-13T13:38:55Z</dcterms:created>
  <dcterms:modified xsi:type="dcterms:W3CDTF">2021-05-02T14:36:35Z</dcterms:modified>
</cp:coreProperties>
</file>