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handoutMasterIdLst>
    <p:handoutMasterId r:id="rId6"/>
  </p:handoutMasterIdLst>
  <p:sldIdLst>
    <p:sldId id="256" r:id="rId2"/>
    <p:sldId id="257" r:id="rId3"/>
    <p:sldId id="258" r:id="rId4"/>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70" autoAdjust="0"/>
    <p:restoredTop sz="94618" autoAdjust="0"/>
  </p:normalViewPr>
  <p:slideViewPr>
    <p:cSldViewPr>
      <p:cViewPr>
        <p:scale>
          <a:sx n="100" d="100"/>
          <a:sy n="100" d="100"/>
        </p:scale>
        <p:origin x="-390" y="-906"/>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553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5533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553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553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553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B90C636-60B9-4C64-ACAC-ECF1A7A03F19}"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D54632-D8B1-4EAE-95E3-DBC323AF48E8}" type="slidenum">
              <a:rPr lang="en-US"/>
              <a:pPr/>
              <a:t>1</a:t>
            </a:fld>
            <a:endParaRPr lang="en-US"/>
          </a:p>
        </p:txBody>
      </p:sp>
      <p:sp>
        <p:nvSpPr>
          <p:cNvPr id="356354" name="Rectangle 2"/>
          <p:cNvSpPr>
            <a:spLocks noRot="1" noChangeArrowheads="1" noTextEdit="1"/>
          </p:cNvSpPr>
          <p:nvPr>
            <p:ph type="sldImg"/>
          </p:nvPr>
        </p:nvSpPr>
        <p:spPr>
          <a:ln/>
        </p:spPr>
      </p:sp>
      <p:sp>
        <p:nvSpPr>
          <p:cNvPr id="356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986027-23D0-439C-A595-1E5E6B1BE5BD}" type="slidenum">
              <a:rPr lang="en-US"/>
              <a:pPr/>
              <a:t>2</a:t>
            </a:fld>
            <a:endParaRPr lang="en-US"/>
          </a:p>
        </p:txBody>
      </p:sp>
      <p:sp>
        <p:nvSpPr>
          <p:cNvPr id="357378" name="Rectangle 2"/>
          <p:cNvSpPr>
            <a:spLocks noRo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67C6E6-6EA4-4B56-858D-46089FF8411D}" type="slidenum">
              <a:rPr lang="en-US"/>
              <a:pPr/>
              <a:t>3</a:t>
            </a:fld>
            <a:endParaRPr lang="en-US"/>
          </a:p>
        </p:txBody>
      </p:sp>
      <p:sp>
        <p:nvSpPr>
          <p:cNvPr id="358402" name="Rectangle 2"/>
          <p:cNvSpPr>
            <a:spLocks noRot="1" noChangeArrowheads="1" noTextEdit="1"/>
          </p:cNvSpPr>
          <p:nvPr>
            <p:ph type="sldImg"/>
          </p:nvPr>
        </p:nvSpPr>
        <p:spPr>
          <a:ln/>
        </p:spPr>
      </p:sp>
      <p:sp>
        <p:nvSpPr>
          <p:cNvPr id="35840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95288" y="4221163"/>
            <a:ext cx="6048375" cy="750887"/>
          </a:xfrm>
        </p:spPr>
        <p:txBody>
          <a:bodyPr/>
          <a:lstStyle>
            <a:lvl1pPr>
              <a:defRPr sz="2800" b="1"/>
            </a:lvl1pPr>
          </a:lstStyle>
          <a:p>
            <a:r>
              <a:rPr lang="ru-RU"/>
              <a:t>Click to edit Master title style</a:t>
            </a:r>
          </a:p>
        </p:txBody>
      </p:sp>
      <p:sp>
        <p:nvSpPr>
          <p:cNvPr id="5123" name="Rectangle 3"/>
          <p:cNvSpPr>
            <a:spLocks noGrp="1" noChangeArrowheads="1"/>
          </p:cNvSpPr>
          <p:nvPr>
            <p:ph type="subTitle" idx="1"/>
          </p:nvPr>
        </p:nvSpPr>
        <p:spPr>
          <a:xfrm>
            <a:off x="395288" y="4941888"/>
            <a:ext cx="6048375" cy="503237"/>
          </a:xfrm>
        </p:spPr>
        <p:txBody>
          <a:bodyPr/>
          <a:lstStyle>
            <a:lvl1pPr marL="0" indent="0">
              <a:buFontTx/>
              <a:buNone/>
              <a:defRPr sz="2400" b="1">
                <a:solidFill>
                  <a:schemeClr val="bg1"/>
                </a:solidFill>
              </a:defRPr>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11975" y="473075"/>
            <a:ext cx="1908175" cy="6196013"/>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187450" y="473075"/>
            <a:ext cx="5572125" cy="6196013"/>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1187450" y="1628775"/>
            <a:ext cx="3740150" cy="5040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5080000" y="1628775"/>
            <a:ext cx="3740150" cy="5040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87450" y="473075"/>
            <a:ext cx="7632700"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smtClean="0"/>
              <a:t>Click to edit Master title style</a:t>
            </a:r>
          </a:p>
        </p:txBody>
      </p:sp>
      <p:sp>
        <p:nvSpPr>
          <p:cNvPr id="1027" name="Rectangle 3"/>
          <p:cNvSpPr>
            <a:spLocks noGrp="1" noChangeArrowheads="1"/>
          </p:cNvSpPr>
          <p:nvPr>
            <p:ph type="body" idx="1"/>
          </p:nvPr>
        </p:nvSpPr>
        <p:spPr bwMode="auto">
          <a:xfrm>
            <a:off x="1187450" y="1628775"/>
            <a:ext cx="7632700" cy="50403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smtClean="0"/>
              <a:t>Click to edit Master text styles</a:t>
            </a:r>
          </a:p>
          <a:p>
            <a:pPr lvl="1"/>
            <a:r>
              <a:rPr lang="ru-RU" smtClean="0"/>
              <a:t>Second level</a:t>
            </a:r>
          </a:p>
          <a:p>
            <a:pPr lvl="0"/>
            <a:r>
              <a:rPr lang="ru-RU" smtClean="0"/>
              <a:t>Third level</a:t>
            </a:r>
          </a:p>
          <a:p>
            <a:pPr lvl="1"/>
            <a:r>
              <a:rPr lang="ru-RU" smtClean="0"/>
              <a:t>Fourth level</a:t>
            </a:r>
          </a:p>
          <a:p>
            <a:pPr lvl="2"/>
            <a:r>
              <a:rPr lang="ru-RU"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200">
          <a:solidFill>
            <a:schemeClr val="bg1"/>
          </a:solidFill>
          <a:latin typeface="+mj-lt"/>
          <a:ea typeface="+mj-ea"/>
          <a:cs typeface="+mj-cs"/>
        </a:defRPr>
      </a:lvl1pPr>
      <a:lvl2pPr algn="l" rtl="0" fontAlgn="base">
        <a:spcBef>
          <a:spcPct val="0"/>
        </a:spcBef>
        <a:spcAft>
          <a:spcPct val="0"/>
        </a:spcAft>
        <a:defRPr sz="3200">
          <a:solidFill>
            <a:schemeClr val="bg1"/>
          </a:solidFill>
          <a:latin typeface="Arial" charset="0"/>
        </a:defRPr>
      </a:lvl2pPr>
      <a:lvl3pPr algn="l" rtl="0" fontAlgn="base">
        <a:spcBef>
          <a:spcPct val="0"/>
        </a:spcBef>
        <a:spcAft>
          <a:spcPct val="0"/>
        </a:spcAft>
        <a:defRPr sz="3200">
          <a:solidFill>
            <a:schemeClr val="bg1"/>
          </a:solidFill>
          <a:latin typeface="Arial" charset="0"/>
        </a:defRPr>
      </a:lvl3pPr>
      <a:lvl4pPr algn="l" rtl="0" fontAlgn="base">
        <a:spcBef>
          <a:spcPct val="0"/>
        </a:spcBef>
        <a:spcAft>
          <a:spcPct val="0"/>
        </a:spcAft>
        <a:defRPr sz="3200">
          <a:solidFill>
            <a:schemeClr val="bg1"/>
          </a:solidFill>
          <a:latin typeface="Arial" charset="0"/>
        </a:defRPr>
      </a:lvl4pPr>
      <a:lvl5pPr algn="l" rtl="0" fontAlgn="base">
        <a:spcBef>
          <a:spcPct val="0"/>
        </a:spcBef>
        <a:spcAft>
          <a:spcPct val="0"/>
        </a:spcAft>
        <a:defRPr sz="3200">
          <a:solidFill>
            <a:schemeClr val="bg1"/>
          </a:solidFill>
          <a:latin typeface="Arial" charset="0"/>
        </a:defRPr>
      </a:lvl5pPr>
      <a:lvl6pPr marL="457200" algn="l" rtl="0" fontAlgn="base">
        <a:spcBef>
          <a:spcPct val="0"/>
        </a:spcBef>
        <a:spcAft>
          <a:spcPct val="0"/>
        </a:spcAft>
        <a:defRPr sz="3200">
          <a:solidFill>
            <a:schemeClr val="bg1"/>
          </a:solidFill>
          <a:latin typeface="Arial" charset="0"/>
        </a:defRPr>
      </a:lvl6pPr>
      <a:lvl7pPr marL="914400" algn="l" rtl="0" fontAlgn="base">
        <a:spcBef>
          <a:spcPct val="0"/>
        </a:spcBef>
        <a:spcAft>
          <a:spcPct val="0"/>
        </a:spcAft>
        <a:defRPr sz="3200">
          <a:solidFill>
            <a:schemeClr val="bg1"/>
          </a:solidFill>
          <a:latin typeface="Arial" charset="0"/>
        </a:defRPr>
      </a:lvl7pPr>
      <a:lvl8pPr marL="1371600" algn="l" rtl="0" fontAlgn="base">
        <a:spcBef>
          <a:spcPct val="0"/>
        </a:spcBef>
        <a:spcAft>
          <a:spcPct val="0"/>
        </a:spcAft>
        <a:defRPr sz="3200">
          <a:solidFill>
            <a:schemeClr val="bg1"/>
          </a:solidFill>
          <a:latin typeface="Arial" charset="0"/>
        </a:defRPr>
      </a:lvl8pPr>
      <a:lvl9pPr marL="1828800" algn="l" rtl="0" fontAlgn="base">
        <a:spcBef>
          <a:spcPct val="0"/>
        </a:spcBef>
        <a:spcAft>
          <a:spcPct val="0"/>
        </a:spcAft>
        <a:defRPr sz="3200">
          <a:solidFill>
            <a:schemeClr val="bg1"/>
          </a:solidFill>
          <a:latin typeface="Arial"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b="1">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395288" y="4378325"/>
            <a:ext cx="5175250" cy="504825"/>
          </a:xfrm>
          <a:noFill/>
        </p:spPr>
        <p:txBody>
          <a:bodyPr/>
          <a:lstStyle/>
          <a:p>
            <a:r>
              <a:rPr lang="ru-RU">
                <a:latin typeface="Tahoma" charset="0"/>
              </a:rPr>
              <a:t>Name of</a:t>
            </a:r>
            <a:r>
              <a:rPr lang="en-US">
                <a:latin typeface="Tahoma" charset="0"/>
              </a:rPr>
              <a:t> </a:t>
            </a:r>
            <a:r>
              <a:rPr lang="ru-RU">
                <a:latin typeface="Tahoma" charset="0"/>
              </a:rPr>
              <a:t>presentation</a:t>
            </a:r>
            <a:endParaRPr lang="uk-UA">
              <a:latin typeface="Tahoma" charset="0"/>
            </a:endParaRPr>
          </a:p>
        </p:txBody>
      </p:sp>
      <p:sp>
        <p:nvSpPr>
          <p:cNvPr id="34819" name="Rectangle 3"/>
          <p:cNvSpPr>
            <a:spLocks noGrp="1" noChangeArrowheads="1"/>
          </p:cNvSpPr>
          <p:nvPr>
            <p:ph type="subTitle" idx="1"/>
          </p:nvPr>
        </p:nvSpPr>
        <p:spPr>
          <a:xfrm>
            <a:off x="395288" y="4954588"/>
            <a:ext cx="5175250" cy="274637"/>
          </a:xfrm>
        </p:spPr>
        <p:txBody>
          <a:bodyPr/>
          <a:lstStyle/>
          <a:p>
            <a:pPr>
              <a:lnSpc>
                <a:spcPct val="90000"/>
              </a:lnSpc>
            </a:pPr>
            <a:r>
              <a:rPr lang="ru-RU"/>
              <a:t>C</a:t>
            </a:r>
            <a:r>
              <a:rPr lang="en-US"/>
              <a:t>o</a:t>
            </a:r>
            <a:r>
              <a:rPr lang="ru-RU"/>
              <a:t>mpany name</a:t>
            </a:r>
            <a:endParaRPr lang="uk-UA"/>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258888" y="333375"/>
            <a:ext cx="7561262" cy="649288"/>
          </a:xfrm>
        </p:spPr>
        <p:txBody>
          <a:bodyPr/>
          <a:lstStyle/>
          <a:p>
            <a:r>
              <a:rPr lang="en-US" b="1">
                <a:latin typeface="Tahoma" charset="0"/>
              </a:rPr>
              <a:t>Second Page</a:t>
            </a:r>
            <a:endParaRPr lang="uk-UA" b="1">
              <a:latin typeface="Tahoma" charset="0"/>
            </a:endParaRPr>
          </a:p>
        </p:txBody>
      </p:sp>
      <p:sp>
        <p:nvSpPr>
          <p:cNvPr id="36867" name="Rectangle 3"/>
          <p:cNvSpPr>
            <a:spLocks noGrp="1" noChangeArrowheads="1"/>
          </p:cNvSpPr>
          <p:nvPr>
            <p:ph type="body" idx="1"/>
          </p:nvPr>
        </p:nvSpPr>
        <p:spPr>
          <a:xfrm>
            <a:off x="1331913" y="1700213"/>
            <a:ext cx="6769100" cy="4464050"/>
          </a:xfrm>
        </p:spPr>
        <p:txBody>
          <a:bodyPr/>
          <a:lstStyle/>
          <a:p>
            <a:pPr>
              <a:lnSpc>
                <a:spcPct val="80000"/>
              </a:lnSpc>
            </a:pPr>
            <a:r>
              <a:rPr lang="en-US" altLang="ko-KR" sz="2000">
                <a:latin typeface="Verdana" pitchFamily="34" charset="0"/>
                <a:ea typeface="굴림" charset="-127"/>
              </a:rPr>
              <a:t>Your Text here</a:t>
            </a:r>
          </a:p>
          <a:p>
            <a:pPr>
              <a:lnSpc>
                <a:spcPct val="80000"/>
              </a:lnSpc>
            </a:pPr>
            <a:endParaRPr lang="en-US" altLang="ko-KR" sz="2000">
              <a:latin typeface="Verdana" pitchFamily="34" charset="0"/>
              <a:ea typeface="굴림" charset="-127"/>
            </a:endParaRPr>
          </a:p>
          <a:p>
            <a:pPr>
              <a:lnSpc>
                <a:spcPct val="80000"/>
              </a:lnSpc>
            </a:pPr>
            <a:r>
              <a:rPr lang="ru-RU" altLang="ko-KR" sz="2000">
                <a:latin typeface="Verdana" pitchFamily="34" charset="0"/>
                <a:ea typeface="굴림"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endParaRPr lang="en-US" altLang="ko-KR" sz="2000">
              <a:latin typeface="Verdana" pitchFamily="34" charset="0"/>
              <a:ea typeface="굴림" charset="-127"/>
            </a:endParaRPr>
          </a:p>
          <a:p>
            <a:pPr>
              <a:lnSpc>
                <a:spcPct val="80000"/>
              </a:lnSpc>
            </a:pPr>
            <a:endParaRPr lang="en-US" altLang="ko-KR" sz="2000">
              <a:latin typeface="Verdana" pitchFamily="34" charset="0"/>
              <a:ea typeface="굴림" charset="-127"/>
            </a:endParaRPr>
          </a:p>
          <a:p>
            <a:pPr>
              <a:lnSpc>
                <a:spcPct val="80000"/>
              </a:lnSpc>
            </a:pPr>
            <a:r>
              <a:rPr lang="ru-RU" altLang="ko-KR" sz="2000">
                <a:latin typeface="Verdana" pitchFamily="34" charset="0"/>
                <a:ea typeface="굴림"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 </a:t>
            </a:r>
            <a:endParaRPr lang="uk-UA"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908175" y="117475"/>
            <a:ext cx="7056438" cy="719138"/>
          </a:xfrm>
        </p:spPr>
        <p:txBody>
          <a:bodyPr/>
          <a:lstStyle/>
          <a:p>
            <a:endParaRPr lang="en-US" b="1">
              <a:solidFill>
                <a:schemeClr val="tx1"/>
              </a:solidFill>
            </a:endParaRPr>
          </a:p>
        </p:txBody>
      </p:sp>
      <p:sp>
        <p:nvSpPr>
          <p:cNvPr id="277507" name="Rectangle 3"/>
          <p:cNvSpPr>
            <a:spLocks noGrp="1" noChangeArrowheads="1"/>
          </p:cNvSpPr>
          <p:nvPr>
            <p:ph type="body" idx="1"/>
          </p:nvPr>
        </p:nvSpPr>
        <p:spPr>
          <a:xfrm>
            <a:off x="1908175" y="909638"/>
            <a:ext cx="7056438" cy="5832475"/>
          </a:xfrm>
        </p:spPr>
        <p:txBody>
          <a:bodyPr/>
          <a:lstStyle/>
          <a:p>
            <a:endParaRPr lang="en-US"/>
          </a:p>
        </p:txBody>
      </p:sp>
    </p:spTree>
  </p:cSld>
  <p:clrMapOvr>
    <a:masterClrMapping/>
  </p:clrMapOvr>
</p:sld>
</file>

<file path=ppt/theme/theme1.xml><?xml version="1.0" encoding="utf-8"?>
<a:theme xmlns:a="http://schemas.openxmlformats.org/drawingml/2006/main" name="template">
  <a:themeElements>
    <a:clrScheme name="template 7">
      <a:dk1>
        <a:srgbClr val="4D4D4D"/>
      </a:dk1>
      <a:lt1>
        <a:srgbClr val="FFFFFF"/>
      </a:lt1>
      <a:dk2>
        <a:srgbClr val="4D4D4D"/>
      </a:dk2>
      <a:lt2>
        <a:srgbClr val="454D52"/>
      </a:lt2>
      <a:accent1>
        <a:srgbClr val="7D8B97"/>
      </a:accent1>
      <a:accent2>
        <a:srgbClr val="CBCBCB"/>
      </a:accent2>
      <a:accent3>
        <a:srgbClr val="FFFFFF"/>
      </a:accent3>
      <a:accent4>
        <a:srgbClr val="404040"/>
      </a:accent4>
      <a:accent5>
        <a:srgbClr val="BFC4C9"/>
      </a:accent5>
      <a:accent6>
        <a:srgbClr val="B8B8B8"/>
      </a:accent6>
      <a:hlink>
        <a:srgbClr val="515869"/>
      </a:hlink>
      <a:folHlink>
        <a:srgbClr val="DDDDDD"/>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11163C"/>
        </a:lt2>
        <a:accent1>
          <a:srgbClr val="212B53"/>
        </a:accent1>
        <a:accent2>
          <a:srgbClr val="364481"/>
        </a:accent2>
        <a:accent3>
          <a:srgbClr val="FFFFFF"/>
        </a:accent3>
        <a:accent4>
          <a:srgbClr val="404040"/>
        </a:accent4>
        <a:accent5>
          <a:srgbClr val="ABACB3"/>
        </a:accent5>
        <a:accent6>
          <a:srgbClr val="303D74"/>
        </a:accent6>
        <a:hlink>
          <a:srgbClr val="3E4985"/>
        </a:hlink>
        <a:folHlink>
          <a:srgbClr val="DDDDDD"/>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D254C"/>
        </a:lt2>
        <a:accent1>
          <a:srgbClr val="254B83"/>
        </a:accent1>
        <a:accent2>
          <a:srgbClr val="406DAA"/>
        </a:accent2>
        <a:accent3>
          <a:srgbClr val="FFFFFF"/>
        </a:accent3>
        <a:accent4>
          <a:srgbClr val="404040"/>
        </a:accent4>
        <a:accent5>
          <a:srgbClr val="ACB1C1"/>
        </a:accent5>
        <a:accent6>
          <a:srgbClr val="39629A"/>
        </a:accent6>
        <a:hlink>
          <a:srgbClr val="3267B4"/>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363B45"/>
        </a:lt2>
        <a:accent1>
          <a:srgbClr val="A99D9B"/>
        </a:accent1>
        <a:accent2>
          <a:srgbClr val="565A66"/>
        </a:accent2>
        <a:accent3>
          <a:srgbClr val="FFFFFF"/>
        </a:accent3>
        <a:accent4>
          <a:srgbClr val="404040"/>
        </a:accent4>
        <a:accent5>
          <a:srgbClr val="D1CCCB"/>
        </a:accent5>
        <a:accent6>
          <a:srgbClr val="4D515C"/>
        </a:accent6>
        <a:hlink>
          <a:srgbClr val="927154"/>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2E3236"/>
        </a:lt2>
        <a:accent1>
          <a:srgbClr val="B26920"/>
        </a:accent1>
        <a:accent2>
          <a:srgbClr val="6F7F8D"/>
        </a:accent2>
        <a:accent3>
          <a:srgbClr val="FFFFFF"/>
        </a:accent3>
        <a:accent4>
          <a:srgbClr val="404040"/>
        </a:accent4>
        <a:accent5>
          <a:srgbClr val="D5B9AB"/>
        </a:accent5>
        <a:accent6>
          <a:srgbClr val="64727F"/>
        </a:accent6>
        <a:hlink>
          <a:srgbClr val="EEC722"/>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2E3236"/>
        </a:lt2>
        <a:accent1>
          <a:srgbClr val="9BB6EE"/>
        </a:accent1>
        <a:accent2>
          <a:srgbClr val="6F7F8D"/>
        </a:accent2>
        <a:accent3>
          <a:srgbClr val="FFFFFF"/>
        </a:accent3>
        <a:accent4>
          <a:srgbClr val="404040"/>
        </a:accent4>
        <a:accent5>
          <a:srgbClr val="CBD7F5"/>
        </a:accent5>
        <a:accent6>
          <a:srgbClr val="64727F"/>
        </a:accent6>
        <a:hlink>
          <a:srgbClr val="84AAF3"/>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40494F"/>
        </a:lt2>
        <a:accent1>
          <a:srgbClr val="6D7D8A"/>
        </a:accent1>
        <a:accent2>
          <a:srgbClr val="A7A7A7"/>
        </a:accent2>
        <a:accent3>
          <a:srgbClr val="FFFFFF"/>
        </a:accent3>
        <a:accent4>
          <a:srgbClr val="404040"/>
        </a:accent4>
        <a:accent5>
          <a:srgbClr val="BABFC4"/>
        </a:accent5>
        <a:accent6>
          <a:srgbClr val="979797"/>
        </a:accent6>
        <a:hlink>
          <a:srgbClr val="7F7F7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454D52"/>
        </a:lt2>
        <a:accent1>
          <a:srgbClr val="7D8B97"/>
        </a:accent1>
        <a:accent2>
          <a:srgbClr val="CBCBCB"/>
        </a:accent2>
        <a:accent3>
          <a:srgbClr val="FFFFFF"/>
        </a:accent3>
        <a:accent4>
          <a:srgbClr val="404040"/>
        </a:accent4>
        <a:accent5>
          <a:srgbClr val="BFC4C9"/>
        </a:accent5>
        <a:accent6>
          <a:srgbClr val="B8B8B8"/>
        </a:accent6>
        <a:hlink>
          <a:srgbClr val="515869"/>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TotalTime>
  <Words>96</Words>
  <Application>Microsoft PowerPoint</Application>
  <PresentationFormat>Экран (4:3)</PresentationFormat>
  <Paragraphs>8</Paragraphs>
  <Slides>3</Slides>
  <Notes>3</Notes>
  <HiddenSlides>0</HiddenSlides>
  <MMClips>0</MMClips>
  <ScaleCrop>false</ScaleCrop>
  <HeadingPairs>
    <vt:vector size="6" baseType="variant">
      <vt:variant>
        <vt:lpstr>Fonts Used</vt:lpstr>
      </vt:variant>
      <vt:variant>
        <vt:i4>4</vt:i4>
      </vt:variant>
      <vt:variant>
        <vt:lpstr>Design Template</vt:lpstr>
      </vt:variant>
      <vt:variant>
        <vt:i4>1</vt:i4>
      </vt:variant>
      <vt:variant>
        <vt:lpstr>Slide Titles</vt:lpstr>
      </vt:variant>
      <vt:variant>
        <vt:i4>3</vt:i4>
      </vt:variant>
    </vt:vector>
  </HeadingPairs>
  <TitlesOfParts>
    <vt:vector size="8" baseType="lpstr">
      <vt:lpstr>Arial</vt:lpstr>
      <vt:lpstr>Tahoma</vt:lpstr>
      <vt:lpstr>Verdana</vt:lpstr>
      <vt:lpstr>굴림</vt:lpstr>
      <vt:lpstr>template</vt:lpstr>
      <vt:lpstr>Name of presentation</vt:lpstr>
      <vt:lpstr>Second Page</vt:lpstr>
      <vt:lpstr>Slide 3</vt:lpstr>
    </vt:vector>
  </TitlesOfParts>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user</cp:lastModifiedBy>
  <cp:revision>39</cp:revision>
  <dcterms:created xsi:type="dcterms:W3CDTF">2006-06-13T13:38:55Z</dcterms:created>
  <dcterms:modified xsi:type="dcterms:W3CDTF">2007-08-16T07:05:54Z</dcterms:modified>
</cp:coreProperties>
</file>