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858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7" autoAdjust="0"/>
    <p:restoredTop sz="99176" autoAdjust="0"/>
  </p:normalViewPr>
  <p:slideViewPr>
    <p:cSldViewPr snapToGrid="0" snapToObjects="1">
      <p:cViewPr varScale="1">
        <p:scale>
          <a:sx n="127" d="100"/>
          <a:sy n="127" d="100"/>
        </p:scale>
        <p:origin x="-1968" y="-112"/>
      </p:cViewPr>
      <p:guideLst>
        <p:guide orient="horz" pos="25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485497"/>
            <a:ext cx="58293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33900"/>
            <a:ext cx="48006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74121"/>
            <a:ext cx="1157288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74121"/>
            <a:ext cx="3357563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41384"/>
            <a:ext cx="58293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391166"/>
            <a:ext cx="58293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178051"/>
            <a:ext cx="2257425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90965"/>
            <a:ext cx="303014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37354"/>
            <a:ext cx="303014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790965"/>
            <a:ext cx="3031331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537354"/>
            <a:ext cx="3031331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18558"/>
            <a:ext cx="2256235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18559"/>
            <a:ext cx="3833813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74284"/>
            <a:ext cx="2256235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00700"/>
            <a:ext cx="41148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14904"/>
            <a:ext cx="41148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261894"/>
            <a:ext cx="41148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20411"/>
            <a:ext cx="61722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66901"/>
            <a:ext cx="61722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7415742"/>
            <a:ext cx="21717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7415742"/>
            <a:ext cx="1600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2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Hugh Haddox</cp:lastModifiedBy>
  <cp:revision>124</cp:revision>
  <dcterms:created xsi:type="dcterms:W3CDTF">2016-03-31T19:08:03Z</dcterms:created>
  <dcterms:modified xsi:type="dcterms:W3CDTF">2017-07-17T23:05:04Z</dcterms:modified>
</cp:coreProperties>
</file>