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27" d="100"/>
          <a:sy n="127" d="100"/>
        </p:scale>
        <p:origin x="-1968" y="-112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0" y="4681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3151361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5" y="51375"/>
            <a:ext cx="4430323" cy="29899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" y="3291357"/>
            <a:ext cx="3261182" cy="17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r="29379" b="24721"/>
          <a:stretch/>
        </p:blipFill>
        <p:spPr>
          <a:xfrm>
            <a:off x="107408" y="4542908"/>
            <a:ext cx="2152759" cy="13507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-775273" y="375797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rial"/>
                <a:cs typeface="Arial"/>
              </a:rPr>
              <a:t>site</a:t>
            </a:r>
            <a:endParaRPr lang="en-US" sz="2000" b="1" u="sng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50" y="11122"/>
            <a:ext cx="138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Arial"/>
                <a:cs typeface="Arial"/>
              </a:rPr>
              <a:t>replicates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47738" y="375797"/>
            <a:ext cx="547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/>
                <a:cs typeface="Arial"/>
              </a:rPr>
              <a:t>			</a:t>
            </a:r>
            <a:r>
              <a:rPr lang="en-US" sz="2000" b="1" dirty="0" smtClean="0">
                <a:latin typeface="Arial"/>
                <a:cs typeface="Arial"/>
              </a:rPr>
              <a:t> 	</a:t>
            </a:r>
            <a:r>
              <a:rPr lang="en-US" sz="2000" b="1" u="sng" dirty="0" smtClean="0">
                <a:latin typeface="Arial"/>
                <a:cs typeface="Arial"/>
              </a:rPr>
              <a:t>		    </a:t>
            </a:r>
            <a:r>
              <a:rPr lang="en-US" sz="2000" b="1" dirty="0" smtClean="0">
                <a:latin typeface="Arial"/>
                <a:cs typeface="Arial"/>
              </a:rPr>
              <a:t>		</a:t>
            </a:r>
            <a:r>
              <a:rPr lang="en-US" sz="2000" b="1" u="sng" dirty="0" smtClean="0">
                <a:latin typeface="Arial"/>
                <a:cs typeface="Arial"/>
              </a:rPr>
              <a:t>			</a:t>
            </a:r>
            <a:r>
              <a:rPr lang="en-US" sz="2000" b="1" u="sng" dirty="0">
                <a:latin typeface="Arial"/>
                <a:cs typeface="Arial"/>
              </a:rPr>
              <a:t> </a:t>
            </a:r>
            <a:r>
              <a:rPr lang="en-US" sz="2000" b="1" u="sng" dirty="0" smtClean="0">
                <a:latin typeface="Arial"/>
                <a:cs typeface="Arial"/>
              </a:rPr>
              <a:t> 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26873" y="312922"/>
            <a:ext cx="549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/>
                <a:cs typeface="Arial"/>
              </a:rPr>
              <a:t>RMSD</a:t>
            </a:r>
            <a:r>
              <a:rPr lang="en-US" sz="2000" b="1" baseline="-25000" dirty="0" err="1" smtClean="0">
                <a:latin typeface="Arial"/>
                <a:cs typeface="Arial"/>
              </a:rPr>
              <a:t>between</a:t>
            </a:r>
            <a:r>
              <a:rPr lang="en-US" sz="2000" b="1" baseline="-25000" dirty="0" smtClean="0">
                <a:latin typeface="Arial"/>
                <a:cs typeface="Arial"/>
              </a:rPr>
              <a:t>   </a:t>
            </a:r>
            <a:r>
              <a:rPr lang="en-US" sz="2000" b="1" dirty="0" smtClean="0">
                <a:latin typeface="Arial"/>
                <a:cs typeface="Arial"/>
              </a:rPr>
              <a:t>−	</a:t>
            </a:r>
            <a:r>
              <a:rPr lang="en-US" sz="2000" b="1" dirty="0" err="1" smtClean="0">
                <a:latin typeface="Arial"/>
                <a:cs typeface="Arial"/>
              </a:rPr>
              <a:t>RMSD</a:t>
            </a:r>
            <a:r>
              <a:rPr lang="en-US" sz="2000" b="1" baseline="-25000" dirty="0" err="1" smtClean="0">
                <a:latin typeface="Arial"/>
                <a:cs typeface="Arial"/>
              </a:rPr>
              <a:t>within</a:t>
            </a:r>
            <a:r>
              <a:rPr lang="en-US" sz="2000" b="1" baseline="-25000" dirty="0" smtClean="0">
                <a:latin typeface="Arial"/>
                <a:cs typeface="Arial"/>
              </a:rPr>
              <a:t>     </a:t>
            </a:r>
            <a:r>
              <a:rPr lang="en-US" sz="2000" b="1" dirty="0" smtClean="0">
                <a:latin typeface="Arial"/>
                <a:cs typeface="Arial"/>
              </a:rPr>
              <a:t>=	RMSD</a:t>
            </a:r>
            <a:r>
              <a:rPr lang="en-US" sz="2000" b="1" baseline="-25000" dirty="0" smtClean="0">
                <a:latin typeface="Arial"/>
                <a:cs typeface="Arial"/>
              </a:rPr>
              <a:t>corrected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811052" y="2421969"/>
            <a:ext cx="698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309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809223" y="3712845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296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796650" y="1080978"/>
            <a:ext cx="698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512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37386" y="1078267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0.65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00294" y="1080978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0.18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6595365" y="1080978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0.47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2837386" y="2421969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0.66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600294" y="2421969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0.36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6595365" y="2421969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0.30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837386" y="3712845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0.19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4600294" y="3712845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0.12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6595365" y="3712845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0.07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-808064" y="5066167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607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38545" y="5066167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0.52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4601453" y="5066167"/>
            <a:ext cx="78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0.55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6545278" y="5066167"/>
            <a:ext cx="886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 smtClean="0">
                <a:latin typeface="Arial"/>
                <a:cs typeface="Arial"/>
              </a:rPr>
              <a:t>-</a:t>
            </a:r>
            <a:r>
              <a:rPr lang="de-DE" sz="2400" dirty="0" smtClean="0">
                <a:latin typeface="Arial"/>
                <a:cs typeface="Arial"/>
              </a:rPr>
              <a:t>0.03</a:t>
            </a:r>
            <a:endParaRPr lang="en-US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/>
          <a:srcRect r="29379" b="24721"/>
          <a:stretch/>
        </p:blipFill>
        <p:spPr>
          <a:xfrm>
            <a:off x="107408" y="3222950"/>
            <a:ext cx="2152759" cy="13507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/>
          <a:srcRect r="29230" b="24721"/>
          <a:stretch/>
        </p:blipFill>
        <p:spPr>
          <a:xfrm>
            <a:off x="107408" y="1902053"/>
            <a:ext cx="2152759" cy="13507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/>
          <a:srcRect r="29230" b="24721"/>
          <a:stretch/>
        </p:blipFill>
        <p:spPr>
          <a:xfrm>
            <a:off x="107408" y="583033"/>
            <a:ext cx="2152759" cy="1350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0574" y="375797"/>
            <a:ext cx="9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Arial"/>
                <a:cs typeface="Arial"/>
              </a:rPr>
              <a:t>BG505</a:t>
            </a:r>
            <a:endParaRPr lang="en-US" sz="2000" b="1" u="sng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54495" y="375797"/>
            <a:ext cx="9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Arial"/>
                <a:cs typeface="Arial"/>
              </a:rPr>
              <a:t>BF520</a:t>
            </a:r>
            <a:endParaRPr lang="en-US" sz="20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07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27</Words>
  <Application>Microsoft Macintosh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123</cp:revision>
  <dcterms:created xsi:type="dcterms:W3CDTF">2016-03-31T19:08:03Z</dcterms:created>
  <dcterms:modified xsi:type="dcterms:W3CDTF">2017-07-17T21:33:34Z</dcterms:modified>
</cp:coreProperties>
</file>