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25" d="100"/>
          <a:sy n="125" d="100"/>
        </p:scale>
        <p:origin x="-728" y="-104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9076" y="281955"/>
            <a:ext cx="4420322" cy="1861586"/>
            <a:chOff x="0" y="341114"/>
            <a:chExt cx="6858000" cy="288819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2031"/>
              <a:ext cx="6858000" cy="280727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882650" y="341114"/>
              <a:ext cx="5975350" cy="497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756626" y="2217126"/>
            <a:ext cx="282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721680" y="334110"/>
            <a:ext cx="3851410" cy="268242"/>
            <a:chOff x="568912" y="2577125"/>
            <a:chExt cx="3851410" cy="26824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12871" b="85175"/>
            <a:stretch/>
          </p:blipFill>
          <p:spPr>
            <a:xfrm>
              <a:off x="568912" y="2577125"/>
              <a:ext cx="3851410" cy="268242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568912" y="2747766"/>
              <a:ext cx="345691" cy="9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12870" t="14825" r="16583"/>
          <a:stretch/>
        </p:blipFill>
        <p:spPr>
          <a:xfrm>
            <a:off x="3739605" y="602353"/>
            <a:ext cx="3118395" cy="154118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882751" y="2084927"/>
            <a:ext cx="56249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BF520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02" name="TextBox 1101"/>
          <p:cNvSpPr txBox="1"/>
          <p:nvPr/>
        </p:nvSpPr>
        <p:spPr>
          <a:xfrm>
            <a:off x="6520" y="11903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t="14557" r="13253"/>
          <a:stretch/>
        </p:blipFill>
        <p:spPr>
          <a:xfrm>
            <a:off x="274533" y="5256237"/>
            <a:ext cx="2003208" cy="204136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t="14557" r="13253"/>
          <a:stretch/>
        </p:blipFill>
        <p:spPr>
          <a:xfrm>
            <a:off x="2370478" y="5256237"/>
            <a:ext cx="2003207" cy="204136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/>
          <a:srcRect t="14557" r="13655"/>
          <a:stretch/>
        </p:blipFill>
        <p:spPr>
          <a:xfrm>
            <a:off x="4466433" y="5255201"/>
            <a:ext cx="1993934" cy="204136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t="14557" r="13253"/>
          <a:stretch/>
        </p:blipFill>
        <p:spPr>
          <a:xfrm>
            <a:off x="274534" y="2745169"/>
            <a:ext cx="2003208" cy="20413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/>
          <a:srcRect t="14557" r="13253"/>
          <a:stretch/>
        </p:blipFill>
        <p:spPr>
          <a:xfrm>
            <a:off x="2370478" y="2745169"/>
            <a:ext cx="2003208" cy="204136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/>
          <a:srcRect t="14557" r="13655"/>
          <a:stretch/>
        </p:blipFill>
        <p:spPr>
          <a:xfrm>
            <a:off x="4466432" y="2745169"/>
            <a:ext cx="1993935" cy="204136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25508" y="280922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0.59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7021" y="280922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0.64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00713" y="280922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0.61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508" y="531008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0.75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27021" y="531008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0.75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0713" y="5310084"/>
            <a:ext cx="80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</a:t>
            </a:r>
            <a:r>
              <a:rPr lang="en-US" sz="1200" dirty="0" smtClean="0">
                <a:latin typeface="Arial"/>
                <a:cs typeface="Arial"/>
              </a:rPr>
              <a:t> = 0.75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582376" y="2167305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6626" y="2167305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3172" y="2217126"/>
            <a:ext cx="282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09297" y="2084927"/>
            <a:ext cx="58391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BG505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708922" y="2167305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83172" y="2167305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21" y="2395608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22" y="489575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5508" y="2624325"/>
            <a:ext cx="570215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53583" y="2482357"/>
            <a:ext cx="6380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BF520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6427664" y="2574504"/>
            <a:ext cx="0" cy="107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5508" y="2574504"/>
            <a:ext cx="0" cy="107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5508" y="5120170"/>
            <a:ext cx="57021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40736" y="4978202"/>
            <a:ext cx="6637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latin typeface="Arial"/>
                <a:cs typeface="Arial"/>
              </a:rPr>
              <a:t>BG505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427664" y="5070349"/>
            <a:ext cx="0" cy="107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5508" y="5070349"/>
            <a:ext cx="0" cy="107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1574" y="1310226"/>
            <a:ext cx="4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15%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1585" y="119230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3%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3431" y="116900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6</a:t>
            </a:r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42220" y="120325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3%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97224" y="1312450"/>
            <a:ext cx="4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14%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84135" y="1315415"/>
            <a:ext cx="4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Arial"/>
                <a:cs typeface="Arial"/>
              </a:rPr>
              <a:t>17%</a:t>
            </a:r>
            <a:endParaRPr lang="en-US" sz="1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40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97</cp:revision>
  <dcterms:created xsi:type="dcterms:W3CDTF">2016-03-31T19:08:03Z</dcterms:created>
  <dcterms:modified xsi:type="dcterms:W3CDTF">2017-07-12T23:29:44Z</dcterms:modified>
</cp:coreProperties>
</file>