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30" d="100"/>
          <a:sy n="130" d="100"/>
        </p:scale>
        <p:origin x="-1160" y="-104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" y="2263581"/>
            <a:ext cx="4889599" cy="2251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" y="11672"/>
            <a:ext cx="4889599" cy="2251660"/>
          </a:xfrm>
          <a:prstGeom prst="rect">
            <a:avLst/>
          </a:prstGeom>
        </p:spPr>
      </p:pic>
      <p:sp>
        <p:nvSpPr>
          <p:cNvPr id="1102" name="TextBox 1101"/>
          <p:cNvSpPr txBox="1"/>
          <p:nvPr/>
        </p:nvSpPr>
        <p:spPr>
          <a:xfrm>
            <a:off x="6520" y="11672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21" y="2251751"/>
            <a:ext cx="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3"/>
          <a:srcRect l="8157" t="71949"/>
          <a:stretch/>
        </p:blipFill>
        <p:spPr>
          <a:xfrm>
            <a:off x="342900" y="1625369"/>
            <a:ext cx="4490720" cy="63161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l="8287" t="71775"/>
          <a:stretch/>
        </p:blipFill>
        <p:spPr>
          <a:xfrm>
            <a:off x="336550" y="3879700"/>
            <a:ext cx="4484370" cy="6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105</cp:revision>
  <dcterms:created xsi:type="dcterms:W3CDTF">2016-03-31T19:08:03Z</dcterms:created>
  <dcterms:modified xsi:type="dcterms:W3CDTF">2017-07-13T15:43:01Z</dcterms:modified>
</cp:coreProperties>
</file>