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6858000" cy="8001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7" autoAdjust="0"/>
    <p:restoredTop sz="99176" autoAdjust="0"/>
  </p:normalViewPr>
  <p:slideViewPr>
    <p:cSldViewPr snapToGrid="0" snapToObjects="1">
      <p:cViewPr>
        <p:scale>
          <a:sx n="200" d="100"/>
          <a:sy n="200" d="100"/>
        </p:scale>
        <p:origin x="-1200" y="-168"/>
      </p:cViewPr>
      <p:guideLst>
        <p:guide orient="horz" pos="25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485497"/>
            <a:ext cx="5829300" cy="1715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533900"/>
            <a:ext cx="4800600" cy="2044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1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374121"/>
            <a:ext cx="1157288" cy="79639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374121"/>
            <a:ext cx="3357563" cy="79639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141384"/>
            <a:ext cx="5829300" cy="15890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391166"/>
            <a:ext cx="5829300" cy="175021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178051"/>
            <a:ext cx="2257425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178051"/>
            <a:ext cx="2257425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1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20411"/>
            <a:ext cx="6172200" cy="1333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790965"/>
            <a:ext cx="3030141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537354"/>
            <a:ext cx="3030141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790965"/>
            <a:ext cx="3031331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537354"/>
            <a:ext cx="3031331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18558"/>
            <a:ext cx="2256235" cy="135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18559"/>
            <a:ext cx="3833813" cy="6828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674284"/>
            <a:ext cx="2256235" cy="54729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5600700"/>
            <a:ext cx="4114800" cy="6611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714904"/>
            <a:ext cx="4114800" cy="48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6261894"/>
            <a:ext cx="4114800" cy="939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20411"/>
            <a:ext cx="6172200" cy="133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866901"/>
            <a:ext cx="6172200" cy="528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7415742"/>
            <a:ext cx="16002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7415742"/>
            <a:ext cx="21717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7415742"/>
            <a:ext cx="16002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749"/>
          <a:stretch/>
        </p:blipFill>
        <p:spPr>
          <a:xfrm>
            <a:off x="0" y="525992"/>
            <a:ext cx="6858000" cy="7374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1041" y="638176"/>
            <a:ext cx="6502401" cy="45719"/>
          </a:xfrm>
          <a:prstGeom prst="rect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153" y="525992"/>
            <a:ext cx="66626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kern="0" spc="150" dirty="0" smtClean="0">
                <a:latin typeface="Courier"/>
                <a:cs typeface="Courier"/>
              </a:rPr>
              <a:t>AENLWVTVYYGVPVWKDAETTLFCASDAKAYETEKHNVWATHACVPTDPNPQEIHLENVTEEFNMWKN</a:t>
            </a:r>
            <a:endParaRPr lang="en-US" sz="1000" kern="0" spc="150" dirty="0"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1041" y="1376730"/>
            <a:ext cx="6502401" cy="45719"/>
          </a:xfrm>
          <a:prstGeom prst="rect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1041" y="2104273"/>
            <a:ext cx="6502401" cy="45719"/>
          </a:xfrm>
          <a:prstGeom prst="rect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1041" y="2842827"/>
            <a:ext cx="6502401" cy="45719"/>
          </a:xfrm>
          <a:prstGeom prst="rect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1041" y="3574807"/>
            <a:ext cx="6502401" cy="45719"/>
          </a:xfrm>
          <a:prstGeom prst="rect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1041" y="4303592"/>
            <a:ext cx="6502401" cy="45719"/>
          </a:xfrm>
          <a:prstGeom prst="rect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1041" y="5040904"/>
            <a:ext cx="6502401" cy="45719"/>
          </a:xfrm>
          <a:prstGeom prst="rect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1041" y="5769689"/>
            <a:ext cx="6502401" cy="45719"/>
          </a:xfrm>
          <a:prstGeom prst="rect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153" y="1261565"/>
            <a:ext cx="66626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kern="0" spc="150" dirty="0" smtClean="0">
                <a:latin typeface="Courier"/>
                <a:cs typeface="Courier"/>
              </a:rPr>
              <a:t>NMVEQMHTDIISLWDQSLKPCVKLTPLCVTLQCTNVTNNITDDMRGELKNCSFNMTTELRDKKQKVYS</a:t>
            </a:r>
            <a:endParaRPr lang="en-US" sz="1000" kern="0" spc="150" dirty="0">
              <a:latin typeface="Courier"/>
              <a:cs typeface="Couri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1041" y="6492612"/>
            <a:ext cx="6502401" cy="45719"/>
          </a:xfrm>
          <a:prstGeom prst="rect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1041" y="7231166"/>
            <a:ext cx="6502401" cy="45719"/>
          </a:xfrm>
          <a:prstGeom prst="rect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05385" y="7117580"/>
            <a:ext cx="66626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kern="0" spc="150" dirty="0" smtClean="0">
                <a:latin typeface="Courier"/>
                <a:cs typeface="Courier"/>
              </a:rPr>
              <a:t>LLEESQNQQEKNEQDLLALDKWASLWNWFDISNWLWYIKIFIMIVGGLIGLRIVFAVL</a:t>
            </a:r>
            <a:endParaRPr lang="en-US" sz="1000" kern="0" spc="150" dirty="0">
              <a:latin typeface="Courier"/>
              <a:cs typeface="Couri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5153" y="1990931"/>
            <a:ext cx="66626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kern="0" spc="150" dirty="0" smtClean="0">
                <a:latin typeface="Courier"/>
                <a:cs typeface="Courier"/>
              </a:rPr>
              <a:t>LFYRLDVVQINENQGNRSNNSNKEYRLINCNTSAITQACPKVSFEPIPIHYCAPAGFAILKCKDKKFN</a:t>
            </a:r>
            <a:endParaRPr lang="en-US" sz="1000" kern="0" spc="150" dirty="0">
              <a:latin typeface="Courier"/>
              <a:cs typeface="Courier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5153" y="2726908"/>
            <a:ext cx="66626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kern="0" spc="150" dirty="0" smtClean="0">
                <a:latin typeface="Courier"/>
                <a:cs typeface="Courier"/>
              </a:rPr>
              <a:t>GTGPCPSVSTVQCTHGIKPVVSTQLLLNGSLAEEEVMIRSENITNNAKNILVQFNTPVQINCTRPNNN</a:t>
            </a:r>
            <a:endParaRPr lang="en-US" sz="1000" kern="0" spc="150" dirty="0">
              <a:latin typeface="Courier"/>
              <a:cs typeface="Courier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5153" y="3451696"/>
            <a:ext cx="66626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kern="0" spc="150" dirty="0" smtClean="0">
                <a:latin typeface="Courier"/>
                <a:cs typeface="Courier"/>
              </a:rPr>
              <a:t>TRKSIRIGPGQAFYATGDIIGDIRQAHCNVSKATWNETLGKVVKQLRKHFGNNTIIRFANSSGGDLEV</a:t>
            </a:r>
            <a:endParaRPr lang="en-US" sz="1000" kern="0" spc="150" dirty="0">
              <a:latin typeface="Courier"/>
              <a:cs typeface="Couri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5153" y="4190250"/>
            <a:ext cx="66626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kern="0" spc="150" dirty="0" smtClean="0">
                <a:latin typeface="Courier"/>
                <a:cs typeface="Courier"/>
              </a:rPr>
              <a:t>TTHSFNCGGEFFYCNTSGLFNSTWISNTSVQGSNSTGSNDSITLPCRIKQIINMWQRIGQAMYAPPIQ</a:t>
            </a:r>
            <a:endParaRPr lang="en-US" sz="1000" kern="0" spc="150" dirty="0">
              <a:latin typeface="Courier"/>
              <a:cs typeface="Couri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5153" y="4917793"/>
            <a:ext cx="66626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kern="0" spc="150" dirty="0" smtClean="0">
                <a:latin typeface="Courier"/>
                <a:cs typeface="Courier"/>
              </a:rPr>
              <a:t>GVIRCVSNITGLILTRDGGSTNSTTETFRPGGGDMRDNWRSELYKYKVVKIEPLGVAPTRAKRRVVGR</a:t>
            </a:r>
            <a:endParaRPr lang="en-US" sz="1000" kern="0" spc="150" dirty="0">
              <a:latin typeface="Courier"/>
              <a:cs typeface="Courie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5153" y="5653403"/>
            <a:ext cx="66626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kern="0" spc="150" dirty="0" smtClean="0">
                <a:latin typeface="Courier"/>
                <a:cs typeface="Courier"/>
              </a:rPr>
              <a:t>EKRAVGIGAVFLGFLGAAGSTMGAASMTLTVQARNLLSGIVQQQSNLLRAIEAQQHLLKLTVWGIKQL</a:t>
            </a:r>
            <a:endParaRPr lang="en-US" sz="1000" kern="0" spc="150" dirty="0">
              <a:latin typeface="Courier"/>
              <a:cs typeface="Courier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05153" y="6385220"/>
            <a:ext cx="66626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kern="0" spc="150" dirty="0" smtClean="0">
                <a:latin typeface="Courier"/>
                <a:cs typeface="Courier"/>
              </a:rPr>
              <a:t>QARVLAVERYLRDQQLLGIWGCSGKLICTTNVPWNSSWSNRNLSEIWDNMTWLQWDKEISNYTQIIYG</a:t>
            </a:r>
            <a:endParaRPr lang="en-US" sz="1000" kern="0" spc="150" dirty="0">
              <a:latin typeface="Courier"/>
              <a:cs typeface="Courier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/>
          <a:srcRect l="53180" t="246" r="7227" b="94765"/>
          <a:stretch/>
        </p:blipFill>
        <p:spPr>
          <a:xfrm>
            <a:off x="1899709" y="133625"/>
            <a:ext cx="2715325" cy="39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4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4343</TotalTime>
  <Words>10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Haddox</dc:creator>
  <cp:lastModifiedBy>Hugh Haddox</cp:lastModifiedBy>
  <cp:revision>81</cp:revision>
  <dcterms:created xsi:type="dcterms:W3CDTF">2016-03-31T19:08:03Z</dcterms:created>
  <dcterms:modified xsi:type="dcterms:W3CDTF">2017-07-17T16:44:31Z</dcterms:modified>
</cp:coreProperties>
</file>