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17" d="100"/>
          <a:sy n="117" d="100"/>
        </p:scale>
        <p:origin x="-592" y="-112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75" y="291658"/>
            <a:ext cx="3397491" cy="16078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9" y="237388"/>
            <a:ext cx="2870756" cy="1799992"/>
          </a:xfrm>
          <a:prstGeom prst="rect">
            <a:avLst/>
          </a:prstGeom>
        </p:spPr>
      </p:pic>
      <p:sp>
        <p:nvSpPr>
          <p:cNvPr id="994" name="TextBox 993"/>
          <p:cNvSpPr txBox="1"/>
          <p:nvPr/>
        </p:nvSpPr>
        <p:spPr>
          <a:xfrm>
            <a:off x="6520" y="11902"/>
            <a:ext cx="461442" cy="39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5" name="TextBox 994"/>
          <p:cNvSpPr txBox="1"/>
          <p:nvPr/>
        </p:nvSpPr>
        <p:spPr>
          <a:xfrm>
            <a:off x="3167843" y="9671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6520" y="2069942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3167843" y="20677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61" name="TextBox 1060"/>
          <p:cNvSpPr txBox="1"/>
          <p:nvPr/>
        </p:nvSpPr>
        <p:spPr>
          <a:xfrm>
            <a:off x="9458" y="4233827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61" y="4566961"/>
            <a:ext cx="2905373" cy="1717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675" y="2404481"/>
            <a:ext cx="3303096" cy="1579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07" y="2468906"/>
            <a:ext cx="2930048" cy="17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33</cp:revision>
  <dcterms:created xsi:type="dcterms:W3CDTF">2016-03-31T19:08:03Z</dcterms:created>
  <dcterms:modified xsi:type="dcterms:W3CDTF">2017-07-25T01:35:13Z</dcterms:modified>
</cp:coreProperties>
</file>