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30" d="100"/>
          <a:sy n="130" d="100"/>
        </p:scale>
        <p:origin x="-1408" y="-104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10468" t="7589" r="10511"/>
          <a:stretch/>
        </p:blipFill>
        <p:spPr>
          <a:xfrm>
            <a:off x="14987" y="68383"/>
            <a:ext cx="3257705" cy="3213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410"/>
          <a:stretch/>
        </p:blipFill>
        <p:spPr>
          <a:xfrm>
            <a:off x="3389934" y="49462"/>
            <a:ext cx="2559540" cy="4235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6338" y="1817713"/>
            <a:ext cx="59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BG505</a:t>
            </a:r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6818" y="1880383"/>
            <a:ext cx="67030" cy="670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487049" y="2148071"/>
            <a:ext cx="67030" cy="670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-9645" y="2182214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4"/>
                </a:solidFill>
                <a:latin typeface="Arial"/>
                <a:cs typeface="Arial"/>
              </a:rPr>
              <a:t>BF520</a:t>
            </a:r>
            <a:endParaRPr lang="en-US" sz="1000" b="1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5416" y="2448489"/>
            <a:ext cx="67030" cy="670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908007" y="2610224"/>
            <a:ext cx="391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LAI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6172" y="2811467"/>
            <a:ext cx="834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chemeClr val="accent2"/>
                </a:solidFill>
                <a:latin typeface="Arial"/>
                <a:cs typeface="Arial"/>
              </a:rPr>
              <a:t>subtype B</a:t>
            </a:r>
            <a:endParaRPr lang="en-US" sz="1000" b="1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5" y="2456956"/>
            <a:ext cx="82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chemeClr val="tx2"/>
                </a:solidFill>
                <a:latin typeface="Arial"/>
                <a:cs typeface="Arial"/>
              </a:rPr>
              <a:t>subtype A</a:t>
            </a:r>
            <a:endParaRPr lang="en-US" sz="1000" b="1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02" name="TextBox 1101"/>
          <p:cNvSpPr txBox="1"/>
          <p:nvPr/>
        </p:nvSpPr>
        <p:spPr>
          <a:xfrm>
            <a:off x="14987" y="11903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3921" y="11903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389934" y="3949053"/>
            <a:ext cx="2559540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Oval 16"/>
          <p:cNvSpPr/>
          <p:nvPr/>
        </p:nvSpPr>
        <p:spPr>
          <a:xfrm>
            <a:off x="5056471" y="1788802"/>
            <a:ext cx="66872" cy="668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5060478" y="1676921"/>
            <a:ext cx="717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4"/>
                </a:solidFill>
                <a:latin typeface="Arial"/>
                <a:cs typeface="Arial"/>
              </a:rPr>
              <a:t>BF520</a:t>
            </a:r>
            <a:endParaRPr lang="en-US" sz="1000" b="1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92501" y="2050381"/>
            <a:ext cx="65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BG505</a:t>
            </a:r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86840" y="2146997"/>
            <a:ext cx="66872" cy="668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1470336" y="3080120"/>
            <a:ext cx="38076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0.1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7209" y="4020232"/>
            <a:ext cx="38076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0.1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76</cp:revision>
  <dcterms:created xsi:type="dcterms:W3CDTF">2016-03-31T19:08:03Z</dcterms:created>
  <dcterms:modified xsi:type="dcterms:W3CDTF">2017-07-13T19:58:28Z</dcterms:modified>
</cp:coreProperties>
</file>