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</p:sldIdLst>
  <p:sldSz cx="3749675" cy="1736725"/>
  <p:notesSz cx="6858000" cy="9144000"/>
  <p:defaultTextStyle>
    <a:defPPr>
      <a:defRPr lang="en-US"/>
    </a:defPPr>
    <a:lvl1pPr marL="0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211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423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634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8463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0579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269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481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692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>
        <p:scale>
          <a:sx n="200" d="100"/>
          <a:sy n="200" d="100"/>
        </p:scale>
        <p:origin x="-1336" y="-560"/>
      </p:cViewPr>
      <p:guideLst>
        <p:guide orient="horz" pos="548"/>
        <p:guide pos="1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9512"/>
            <a:ext cx="3187224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53" y="984145"/>
            <a:ext cx="2624772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885" y="81209"/>
            <a:ext cx="632758" cy="1728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13" y="81209"/>
            <a:ext cx="1835779" cy="1728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9" y="1116006"/>
            <a:ext cx="3187224" cy="34493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99" y="736100"/>
            <a:ext cx="3187224" cy="37990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21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42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63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84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05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2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48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692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15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377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7" y="388755"/>
            <a:ext cx="165675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87" y="550769"/>
            <a:ext cx="165675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86" y="388755"/>
            <a:ext cx="165740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86" y="550769"/>
            <a:ext cx="165740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8" y="69147"/>
            <a:ext cx="1233617" cy="29427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20" y="69150"/>
            <a:ext cx="2096173" cy="1482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88" y="363428"/>
            <a:ext cx="1233617" cy="1187969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6" y="1215708"/>
            <a:ext cx="2249805" cy="1435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66" y="155180"/>
            <a:ext cx="2249805" cy="1042035"/>
          </a:xfrm>
        </p:spPr>
        <p:txBody>
          <a:bodyPr/>
          <a:lstStyle>
            <a:lvl1pPr marL="0" indent="0">
              <a:buNone/>
              <a:defRPr sz="1300"/>
            </a:lvl1pPr>
            <a:lvl2pPr marL="172116" indent="0">
              <a:buNone/>
              <a:defRPr sz="1100"/>
            </a:lvl2pPr>
            <a:lvl3pPr marL="344232" indent="0">
              <a:buNone/>
              <a:defRPr sz="900"/>
            </a:lvl3pPr>
            <a:lvl4pPr marL="516348" indent="0">
              <a:buNone/>
              <a:defRPr sz="800"/>
            </a:lvl4pPr>
            <a:lvl5pPr marL="688463" indent="0">
              <a:buNone/>
              <a:defRPr sz="800"/>
            </a:lvl5pPr>
            <a:lvl6pPr marL="860579" indent="0">
              <a:buNone/>
              <a:defRPr sz="800"/>
            </a:lvl6pPr>
            <a:lvl7pPr marL="1032696" indent="0">
              <a:buNone/>
              <a:defRPr sz="800"/>
            </a:lvl7pPr>
            <a:lvl8pPr marL="1204812" indent="0">
              <a:buNone/>
              <a:defRPr sz="800"/>
            </a:lvl8pPr>
            <a:lvl9pPr marL="137692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66" y="1359229"/>
            <a:ext cx="2249805" cy="203824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  <a:prstGeom prst="rect">
            <a:avLst/>
          </a:prstGeom>
        </p:spPr>
        <p:txBody>
          <a:bodyPr vert="horz" lIns="34424" tIns="17212" rIns="34424" bIns="172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4" y="405238"/>
            <a:ext cx="3374708" cy="1146158"/>
          </a:xfrm>
          <a:prstGeom prst="rect">
            <a:avLst/>
          </a:prstGeom>
        </p:spPr>
        <p:txBody>
          <a:bodyPr vert="horz" lIns="34424" tIns="17212" rIns="34424" bIns="172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84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1140" y="1609688"/>
            <a:ext cx="1187397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267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11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087" indent="-129087" algn="l" defTabSz="1721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9689" indent="-107572" algn="l" defTabSz="17211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91" indent="-86059" algn="l" defTabSz="17211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2406" indent="-86059" algn="l" defTabSz="17211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4523" indent="-86059" algn="l" defTabSz="17211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6638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8754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0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6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11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23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4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8463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0579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69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481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2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861455" y="976328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rved Up Arrow 16"/>
          <p:cNvSpPr/>
          <p:nvPr/>
        </p:nvSpPr>
        <p:spPr>
          <a:xfrm>
            <a:off x="1659610" y="1072158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1673" y="1301673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738" y="-137079"/>
            <a:ext cx="3254767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42" y="-137079"/>
            <a:ext cx="3254767" cy="19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938" y="-137079"/>
            <a:ext cx="2645866" cy="196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68" y="-137079"/>
            <a:ext cx="2645866" cy="19658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861455" y="976328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rved Up Arrow 16"/>
          <p:cNvSpPr/>
          <p:nvPr/>
        </p:nvSpPr>
        <p:spPr>
          <a:xfrm>
            <a:off x="1659610" y="1072158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1673" y="1301673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9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404938" y="-137079"/>
            <a:ext cx="4513672" cy="1965879"/>
            <a:chOff x="-385888" y="-98067"/>
            <a:chExt cx="4513672" cy="1965879"/>
          </a:xfrm>
        </p:grpSpPr>
        <p:grpSp>
          <p:nvGrpSpPr>
            <p:cNvPr id="11" name="Group 10"/>
            <p:cNvGrpSpPr/>
            <p:nvPr/>
          </p:nvGrpSpPr>
          <p:grpSpPr>
            <a:xfrm>
              <a:off x="-385888" y="-98067"/>
              <a:ext cx="4513672" cy="1965879"/>
              <a:chOff x="-385888" y="-98067"/>
              <a:chExt cx="4513672" cy="196587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85888" y="-98067"/>
                <a:ext cx="2645866" cy="196587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1918" y="-98067"/>
                <a:ext cx="2645866" cy="1965879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>
                <a:off x="1880505" y="1015340"/>
                <a:ext cx="0" cy="353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urved Up Arrow 16"/>
              <p:cNvSpPr/>
              <p:nvPr/>
            </p:nvSpPr>
            <p:spPr>
              <a:xfrm>
                <a:off x="1678660" y="1111170"/>
                <a:ext cx="403690" cy="92520"/>
              </a:xfrm>
              <a:prstGeom prst="curved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40723" y="1340685"/>
                <a:ext cx="4715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/>
                    <a:cs typeface="Arial"/>
                  </a:rPr>
                  <a:t>120º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1443" y="32154"/>
              <a:ext cx="3739285" cy="1615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3366FF"/>
                  </a:solidFill>
                </a:rPr>
                <a:t>Placeholder image. The real image should have one monomer colored gray to orange by the magnitude of the shift (</a:t>
              </a:r>
              <a:r>
                <a:rPr lang="en-US" sz="1100" b="1" dirty="0" err="1" smtClean="0">
                  <a:solidFill>
                    <a:srgbClr val="3366FF"/>
                  </a:solidFill>
                </a:rPr>
                <a:t>RMSDcorrected</a:t>
              </a:r>
              <a:r>
                <a:rPr lang="en-US" sz="1100" b="1" dirty="0" smtClean="0">
                  <a:solidFill>
                    <a:srgbClr val="3366FF"/>
                  </a:solidFill>
                </a:rPr>
                <a:t>) with sites of significant shifts in spheres. The data are in 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./figures/BG505_to_BF520_prefs_dist.csv</a:t>
              </a:r>
              <a:r>
                <a:rPr lang="en-US" sz="1100" b="1" dirty="0" smtClean="0">
                  <a:solidFill>
                    <a:srgbClr val="3366FF"/>
                  </a:solidFill>
                  <a:cs typeface="Courier"/>
                </a:rPr>
                <a:t>.</a:t>
              </a:r>
            </a:p>
            <a:p>
              <a:endParaRPr lang="en-US" sz="1100" b="1" dirty="0">
                <a:solidFill>
                  <a:srgbClr val="3366FF"/>
                </a:solidFill>
                <a:latin typeface="Courier"/>
                <a:cs typeface="Courier"/>
              </a:endParaRPr>
            </a:p>
            <a:p>
              <a:r>
                <a:rPr lang="en-US" sz="1100" b="1" dirty="0" smtClean="0">
                  <a:solidFill>
                    <a:srgbClr val="3366FF"/>
                  </a:solidFill>
                  <a:cs typeface="Courier"/>
                </a:rPr>
                <a:t>This image should go in the file: 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./figures/</a:t>
              </a:r>
              <a:r>
                <a:rPr lang="en-US" sz="1100" b="1" dirty="0" err="1" smtClean="0">
                  <a:solidFill>
                    <a:srgbClr val="3366FF"/>
                  </a:solidFill>
                  <a:latin typeface="Courier"/>
                  <a:cs typeface="Courier"/>
                </a:rPr>
                <a:t>shifts_on_structure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 err="1" smtClean="0">
                  <a:solidFill>
                    <a:srgbClr val="3366FF"/>
                  </a:solidFill>
                  <a:latin typeface="Courier"/>
                  <a:cs typeface="Courier"/>
                </a:rPr>
                <a:t>shifts_on_structure.pdf</a:t>
              </a:r>
              <a:endParaRPr lang="en-US" sz="1100" b="1" dirty="0" smtClean="0">
                <a:solidFill>
                  <a:srgbClr val="3366FF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78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59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117</cp:revision>
  <dcterms:created xsi:type="dcterms:W3CDTF">2016-03-31T19:08:03Z</dcterms:created>
  <dcterms:modified xsi:type="dcterms:W3CDTF">2017-11-28T17:36:16Z</dcterms:modified>
</cp:coreProperties>
</file>