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6218238" cy="4022725"/>
  <p:notesSz cx="6858000" cy="9144000"/>
  <p:defaultTextStyle>
    <a:defPPr>
      <a:defRPr lang="en-US"/>
    </a:defPPr>
    <a:lvl1pPr marL="0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2000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64001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96001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28001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60002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92002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24002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56003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3" autoAdjust="0"/>
    <p:restoredTop sz="99176" autoAdjust="0"/>
  </p:normalViewPr>
  <p:slideViewPr>
    <p:cSldViewPr snapToGrid="0" snapToObjects="1">
      <p:cViewPr varScale="1">
        <p:scale>
          <a:sx n="165" d="100"/>
          <a:sy n="165" d="100"/>
        </p:scale>
        <p:origin x="-688" y="-104"/>
      </p:cViewPr>
      <p:guideLst>
        <p:guide orient="horz" pos="1268"/>
        <p:guide pos="19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368" y="1249653"/>
            <a:ext cx="5285502" cy="8622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2736" y="2279545"/>
            <a:ext cx="4352767" cy="10280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4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96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28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0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92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24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56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81167" y="188101"/>
            <a:ext cx="1049328" cy="4004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3185" y="188101"/>
            <a:ext cx="3044346" cy="4004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198" y="2584973"/>
            <a:ext cx="5285502" cy="798958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198" y="1705004"/>
            <a:ext cx="5285502" cy="87997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20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6400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9600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2800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600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920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240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5600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187" y="1095076"/>
            <a:ext cx="2046837" cy="309712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83661" y="1095076"/>
            <a:ext cx="2046837" cy="309712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12" y="161096"/>
            <a:ext cx="5596414" cy="6704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915" y="900458"/>
            <a:ext cx="2747469" cy="375267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2000" indent="0">
              <a:buNone/>
              <a:defRPr sz="1500" b="1"/>
            </a:lvl2pPr>
            <a:lvl3pPr marL="664001" indent="0">
              <a:buNone/>
              <a:defRPr sz="1300" b="1"/>
            </a:lvl3pPr>
            <a:lvl4pPr marL="996001" indent="0">
              <a:buNone/>
              <a:defRPr sz="1200" b="1"/>
            </a:lvl4pPr>
            <a:lvl5pPr marL="1328001" indent="0">
              <a:buNone/>
              <a:defRPr sz="1200" b="1"/>
            </a:lvl5pPr>
            <a:lvl6pPr marL="1660002" indent="0">
              <a:buNone/>
              <a:defRPr sz="1200" b="1"/>
            </a:lvl6pPr>
            <a:lvl7pPr marL="1992002" indent="0">
              <a:buNone/>
              <a:defRPr sz="1200" b="1"/>
            </a:lvl7pPr>
            <a:lvl8pPr marL="2324002" indent="0">
              <a:buNone/>
              <a:defRPr sz="1200" b="1"/>
            </a:lvl8pPr>
            <a:lvl9pPr marL="265600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915" y="1275726"/>
            <a:ext cx="2747469" cy="2317724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58782" y="900458"/>
            <a:ext cx="2748547" cy="375267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2000" indent="0">
              <a:buNone/>
              <a:defRPr sz="1500" b="1"/>
            </a:lvl2pPr>
            <a:lvl3pPr marL="664001" indent="0">
              <a:buNone/>
              <a:defRPr sz="1300" b="1"/>
            </a:lvl3pPr>
            <a:lvl4pPr marL="996001" indent="0">
              <a:buNone/>
              <a:defRPr sz="1200" b="1"/>
            </a:lvl4pPr>
            <a:lvl5pPr marL="1328001" indent="0">
              <a:buNone/>
              <a:defRPr sz="1200" b="1"/>
            </a:lvl5pPr>
            <a:lvl6pPr marL="1660002" indent="0">
              <a:buNone/>
              <a:defRPr sz="1200" b="1"/>
            </a:lvl6pPr>
            <a:lvl7pPr marL="1992002" indent="0">
              <a:buNone/>
              <a:defRPr sz="1200" b="1"/>
            </a:lvl7pPr>
            <a:lvl8pPr marL="2324002" indent="0">
              <a:buNone/>
              <a:defRPr sz="1200" b="1"/>
            </a:lvl8pPr>
            <a:lvl9pPr marL="265600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58782" y="1275726"/>
            <a:ext cx="2748547" cy="2317724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17" y="160163"/>
            <a:ext cx="2045757" cy="68162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159" y="160165"/>
            <a:ext cx="3476168" cy="34332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917" y="841795"/>
            <a:ext cx="2045757" cy="2751657"/>
          </a:xfrm>
        </p:spPr>
        <p:txBody>
          <a:bodyPr/>
          <a:lstStyle>
            <a:lvl1pPr marL="0" indent="0">
              <a:buNone/>
              <a:defRPr sz="1000"/>
            </a:lvl1pPr>
            <a:lvl2pPr marL="332000" indent="0">
              <a:buNone/>
              <a:defRPr sz="900"/>
            </a:lvl2pPr>
            <a:lvl3pPr marL="664001" indent="0">
              <a:buNone/>
              <a:defRPr sz="700"/>
            </a:lvl3pPr>
            <a:lvl4pPr marL="996001" indent="0">
              <a:buNone/>
              <a:defRPr sz="600"/>
            </a:lvl4pPr>
            <a:lvl5pPr marL="1328001" indent="0">
              <a:buNone/>
              <a:defRPr sz="600"/>
            </a:lvl5pPr>
            <a:lvl6pPr marL="1660002" indent="0">
              <a:buNone/>
              <a:defRPr sz="600"/>
            </a:lvl6pPr>
            <a:lvl7pPr marL="1992002" indent="0">
              <a:buNone/>
              <a:defRPr sz="600"/>
            </a:lvl7pPr>
            <a:lvl8pPr marL="2324002" indent="0">
              <a:buNone/>
              <a:defRPr sz="600"/>
            </a:lvl8pPr>
            <a:lvl9pPr marL="265600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21" y="2815907"/>
            <a:ext cx="3730943" cy="33243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8821" y="359439"/>
            <a:ext cx="3730943" cy="2413635"/>
          </a:xfrm>
        </p:spPr>
        <p:txBody>
          <a:bodyPr/>
          <a:lstStyle>
            <a:lvl1pPr marL="0" indent="0">
              <a:buNone/>
              <a:defRPr sz="2400"/>
            </a:lvl1pPr>
            <a:lvl2pPr marL="332000" indent="0">
              <a:buNone/>
              <a:defRPr sz="2000"/>
            </a:lvl2pPr>
            <a:lvl3pPr marL="664001" indent="0">
              <a:buNone/>
              <a:defRPr sz="1700"/>
            </a:lvl3pPr>
            <a:lvl4pPr marL="996001" indent="0">
              <a:buNone/>
              <a:defRPr sz="1500"/>
            </a:lvl4pPr>
            <a:lvl5pPr marL="1328001" indent="0">
              <a:buNone/>
              <a:defRPr sz="1500"/>
            </a:lvl5pPr>
            <a:lvl6pPr marL="1660002" indent="0">
              <a:buNone/>
              <a:defRPr sz="1500"/>
            </a:lvl6pPr>
            <a:lvl7pPr marL="1992002" indent="0">
              <a:buNone/>
              <a:defRPr sz="1500"/>
            </a:lvl7pPr>
            <a:lvl8pPr marL="2324002" indent="0">
              <a:buNone/>
              <a:defRPr sz="1500"/>
            </a:lvl8pPr>
            <a:lvl9pPr marL="265600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21" y="3148340"/>
            <a:ext cx="3730943" cy="472112"/>
          </a:xfrm>
        </p:spPr>
        <p:txBody>
          <a:bodyPr/>
          <a:lstStyle>
            <a:lvl1pPr marL="0" indent="0">
              <a:buNone/>
              <a:defRPr sz="1000"/>
            </a:lvl1pPr>
            <a:lvl2pPr marL="332000" indent="0">
              <a:buNone/>
              <a:defRPr sz="900"/>
            </a:lvl2pPr>
            <a:lvl3pPr marL="664001" indent="0">
              <a:buNone/>
              <a:defRPr sz="700"/>
            </a:lvl3pPr>
            <a:lvl4pPr marL="996001" indent="0">
              <a:buNone/>
              <a:defRPr sz="600"/>
            </a:lvl4pPr>
            <a:lvl5pPr marL="1328001" indent="0">
              <a:buNone/>
              <a:defRPr sz="600"/>
            </a:lvl5pPr>
            <a:lvl6pPr marL="1660002" indent="0">
              <a:buNone/>
              <a:defRPr sz="600"/>
            </a:lvl6pPr>
            <a:lvl7pPr marL="1992002" indent="0">
              <a:buNone/>
              <a:defRPr sz="600"/>
            </a:lvl7pPr>
            <a:lvl8pPr marL="2324002" indent="0">
              <a:buNone/>
              <a:defRPr sz="600"/>
            </a:lvl8pPr>
            <a:lvl9pPr marL="265600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0912" y="161096"/>
            <a:ext cx="5596414" cy="670454"/>
          </a:xfrm>
          <a:prstGeom prst="rect">
            <a:avLst/>
          </a:prstGeom>
        </p:spPr>
        <p:txBody>
          <a:bodyPr vert="horz" lIns="66400" tIns="33200" rIns="66400" bIns="332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912" y="938637"/>
            <a:ext cx="5596414" cy="2654811"/>
          </a:xfrm>
          <a:prstGeom prst="rect">
            <a:avLst/>
          </a:prstGeom>
        </p:spPr>
        <p:txBody>
          <a:bodyPr vert="horz" lIns="66400" tIns="33200" rIns="66400" bIns="332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0912" y="3728471"/>
            <a:ext cx="1450922" cy="214174"/>
          </a:xfrm>
          <a:prstGeom prst="rect">
            <a:avLst/>
          </a:prstGeom>
        </p:spPr>
        <p:txBody>
          <a:bodyPr vert="horz" lIns="66400" tIns="33200" rIns="66400" bIns="3320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0CEC-8CC6-8B48-9CD4-E19D93CC4CE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4565" y="3728471"/>
            <a:ext cx="1969109" cy="214174"/>
          </a:xfrm>
          <a:prstGeom prst="rect">
            <a:avLst/>
          </a:prstGeom>
        </p:spPr>
        <p:txBody>
          <a:bodyPr vert="horz" lIns="66400" tIns="33200" rIns="66400" bIns="3320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56404" y="3728471"/>
            <a:ext cx="1450922" cy="214174"/>
          </a:xfrm>
          <a:prstGeom prst="rect">
            <a:avLst/>
          </a:prstGeom>
        </p:spPr>
        <p:txBody>
          <a:bodyPr vert="horz" lIns="66400" tIns="33200" rIns="66400" bIns="332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20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000" indent="-249000" algn="l" defTabSz="3320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9501" indent="-207500" algn="l" defTabSz="3320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30001" indent="-166000" algn="l" defTabSz="332000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62001" indent="-166000" algn="l" defTabSz="3320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94002" indent="-166000" algn="l" defTabSz="3320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26002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58002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490003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22003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2000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4001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6001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8001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60002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2002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4002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6003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versifying_selection_corr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8" t="11369" r="5549" b="4992"/>
          <a:stretch/>
        </p:blipFill>
        <p:spPr>
          <a:xfrm>
            <a:off x="3977503" y="0"/>
            <a:ext cx="2106400" cy="197835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007" y="2176649"/>
            <a:ext cx="2065896" cy="1558313"/>
          </a:xfrm>
          <a:prstGeom prst="rect">
            <a:avLst/>
          </a:prstGeom>
          <a:ln w="12700" cmpd="sng">
            <a:solidFill>
              <a:srgbClr val="BFBFBF"/>
            </a:solidFill>
            <a:prstDash val="dash"/>
          </a:ln>
        </p:spPr>
      </p:pic>
      <p:cxnSp>
        <p:nvCxnSpPr>
          <p:cNvPr id="396" name="Straight Connector 395"/>
          <p:cNvCxnSpPr/>
          <p:nvPr/>
        </p:nvCxnSpPr>
        <p:spPr>
          <a:xfrm>
            <a:off x="1880505" y="1015340"/>
            <a:ext cx="0" cy="353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7" name="Curved Up Arrow 396"/>
          <p:cNvSpPr/>
          <p:nvPr/>
        </p:nvSpPr>
        <p:spPr>
          <a:xfrm>
            <a:off x="1678660" y="1111170"/>
            <a:ext cx="403690" cy="92520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1640723" y="1340685"/>
            <a:ext cx="471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/>
                <a:cs typeface="Arial"/>
              </a:rPr>
              <a:t>120º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1571652" y="11967"/>
            <a:ext cx="623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u="sng" dirty="0" smtClean="0">
                <a:latin typeface="Arial"/>
                <a:cs typeface="Arial"/>
              </a:rPr>
              <a:t>BG505</a:t>
            </a:r>
            <a:endParaRPr lang="en-US" sz="1100" u="sng" dirty="0">
              <a:latin typeface="Arial"/>
              <a:cs typeface="Arial"/>
            </a:endParaRPr>
          </a:p>
        </p:txBody>
      </p:sp>
      <p:cxnSp>
        <p:nvCxnSpPr>
          <p:cNvPr id="404" name="Straight Connector 403"/>
          <p:cNvCxnSpPr/>
          <p:nvPr/>
        </p:nvCxnSpPr>
        <p:spPr>
          <a:xfrm>
            <a:off x="1880505" y="2937984"/>
            <a:ext cx="0" cy="353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5" name="Curved Up Arrow 404"/>
          <p:cNvSpPr/>
          <p:nvPr/>
        </p:nvSpPr>
        <p:spPr>
          <a:xfrm>
            <a:off x="1678660" y="3033814"/>
            <a:ext cx="403690" cy="92520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1640723" y="3263329"/>
            <a:ext cx="471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Arial"/>
                <a:cs typeface="Arial"/>
              </a:rPr>
              <a:t>120º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1583431" y="2029867"/>
            <a:ext cx="600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u="sng" dirty="0" smtClean="0">
                <a:latin typeface="Arial"/>
                <a:cs typeface="Arial"/>
              </a:rPr>
              <a:t>BF520</a:t>
            </a:r>
            <a:endParaRPr lang="en-US" sz="1100" u="sng" dirty="0">
              <a:latin typeface="Arial"/>
              <a:cs typeface="Arial"/>
            </a:endParaRPr>
          </a:p>
        </p:txBody>
      </p:sp>
      <p:sp>
        <p:nvSpPr>
          <p:cNvPr id="2055" name="TextBox 2054"/>
          <p:cNvSpPr txBox="1"/>
          <p:nvPr/>
        </p:nvSpPr>
        <p:spPr>
          <a:xfrm>
            <a:off x="890" y="-68723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A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-6224" y="1868038"/>
            <a:ext cx="332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B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3698673" y="-68723"/>
            <a:ext cx="332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C</a:t>
            </a:r>
          </a:p>
        </p:txBody>
      </p:sp>
      <p:sp>
        <p:nvSpPr>
          <p:cNvPr id="410" name="TextBox 409"/>
          <p:cNvSpPr txBox="1"/>
          <p:nvPr/>
        </p:nvSpPr>
        <p:spPr>
          <a:xfrm>
            <a:off x="3709977" y="1868038"/>
            <a:ext cx="332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D</a:t>
            </a:r>
            <a:endParaRPr lang="en-US" sz="1600" b="1" dirty="0">
              <a:latin typeface="Arial"/>
              <a:cs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36313" y="3414959"/>
            <a:ext cx="348587" cy="230832"/>
            <a:chOff x="5918863" y="3416213"/>
            <a:chExt cx="348587" cy="230832"/>
          </a:xfrm>
        </p:grpSpPr>
        <p:sp>
          <p:nvSpPr>
            <p:cNvPr id="9" name="Rectangle 8"/>
            <p:cNvSpPr/>
            <p:nvPr/>
          </p:nvSpPr>
          <p:spPr>
            <a:xfrm>
              <a:off x="5976014" y="3438724"/>
              <a:ext cx="193390" cy="193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18863" y="3416213"/>
              <a:ext cx="3485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72</a:t>
              </a:r>
              <a:endParaRPr lang="en-US" sz="9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493338" y="3681702"/>
            <a:ext cx="348587" cy="230832"/>
            <a:chOff x="5436263" y="3699418"/>
            <a:chExt cx="348587" cy="230832"/>
          </a:xfrm>
        </p:grpSpPr>
        <p:sp>
          <p:nvSpPr>
            <p:cNvPr id="23" name="Rectangle 22"/>
            <p:cNvSpPr/>
            <p:nvPr/>
          </p:nvSpPr>
          <p:spPr>
            <a:xfrm>
              <a:off x="5493414" y="3721929"/>
              <a:ext cx="193390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36263" y="3699418"/>
              <a:ext cx="3485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73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69291" y="3461837"/>
            <a:ext cx="348587" cy="230832"/>
            <a:chOff x="5043891" y="3461837"/>
            <a:chExt cx="348587" cy="230832"/>
          </a:xfrm>
        </p:grpSpPr>
        <p:sp>
          <p:nvSpPr>
            <p:cNvPr id="25" name="Rectangle 24"/>
            <p:cNvSpPr/>
            <p:nvPr/>
          </p:nvSpPr>
          <p:spPr>
            <a:xfrm>
              <a:off x="5101042" y="3484348"/>
              <a:ext cx="193390" cy="1933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43891" y="3461837"/>
              <a:ext cx="3485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69</a:t>
              </a:r>
              <a:endParaRPr lang="en-US" sz="9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532769" y="3050296"/>
            <a:ext cx="348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Arial"/>
                <a:cs typeface="Arial"/>
              </a:rPr>
              <a:t>70</a:t>
            </a:r>
            <a:endParaRPr lang="en-US" sz="900" b="1" dirty="0">
              <a:latin typeface="Arial"/>
              <a:cs typeface="Aria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666803" y="3679070"/>
            <a:ext cx="443174" cy="369332"/>
            <a:chOff x="4670568" y="3690436"/>
            <a:chExt cx="443174" cy="369332"/>
          </a:xfrm>
        </p:grpSpPr>
        <p:sp>
          <p:nvSpPr>
            <p:cNvPr id="31" name="Rectangle 30"/>
            <p:cNvSpPr/>
            <p:nvPr/>
          </p:nvSpPr>
          <p:spPr>
            <a:xfrm>
              <a:off x="4730527" y="3712947"/>
              <a:ext cx="245865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70568" y="3690436"/>
              <a:ext cx="4431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110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152517" y="3512416"/>
            <a:ext cx="443174" cy="230832"/>
            <a:chOff x="4670568" y="3690436"/>
            <a:chExt cx="443174" cy="230832"/>
          </a:xfrm>
        </p:grpSpPr>
        <p:sp>
          <p:nvSpPr>
            <p:cNvPr id="35" name="Rectangle 34"/>
            <p:cNvSpPr/>
            <p:nvPr/>
          </p:nvSpPr>
          <p:spPr>
            <a:xfrm>
              <a:off x="4730527" y="3712947"/>
              <a:ext cx="245865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70568" y="3690436"/>
              <a:ext cx="44317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113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40703" y="3264724"/>
            <a:ext cx="443174" cy="230832"/>
            <a:chOff x="3877203" y="3245674"/>
            <a:chExt cx="443174" cy="230832"/>
          </a:xfrm>
        </p:grpSpPr>
        <p:sp>
          <p:nvSpPr>
            <p:cNvPr id="41" name="Rectangle 40"/>
            <p:cNvSpPr/>
            <p:nvPr/>
          </p:nvSpPr>
          <p:spPr>
            <a:xfrm>
              <a:off x="3937162" y="3268185"/>
              <a:ext cx="245865" cy="19339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77203" y="3245674"/>
              <a:ext cx="44317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427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058383" y="2702359"/>
            <a:ext cx="443174" cy="230832"/>
            <a:chOff x="3877203" y="3245674"/>
            <a:chExt cx="443174" cy="230832"/>
          </a:xfrm>
        </p:grpSpPr>
        <p:sp>
          <p:nvSpPr>
            <p:cNvPr id="45" name="Rectangle 44"/>
            <p:cNvSpPr/>
            <p:nvPr/>
          </p:nvSpPr>
          <p:spPr>
            <a:xfrm>
              <a:off x="3937162" y="3268185"/>
              <a:ext cx="245865" cy="19339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77203" y="3245674"/>
              <a:ext cx="44317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112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20729" y="3128136"/>
            <a:ext cx="443174" cy="230832"/>
            <a:chOff x="3877203" y="3245674"/>
            <a:chExt cx="443174" cy="230832"/>
          </a:xfrm>
        </p:grpSpPr>
        <p:sp>
          <p:nvSpPr>
            <p:cNvPr id="48" name="Rectangle 47"/>
            <p:cNvSpPr/>
            <p:nvPr/>
          </p:nvSpPr>
          <p:spPr>
            <a:xfrm>
              <a:off x="3937162" y="3268185"/>
              <a:ext cx="245865" cy="19339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77203" y="3245674"/>
              <a:ext cx="44317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111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098790" y="2297377"/>
            <a:ext cx="443174" cy="230832"/>
            <a:chOff x="3877203" y="3245674"/>
            <a:chExt cx="443174" cy="230832"/>
          </a:xfrm>
        </p:grpSpPr>
        <p:sp>
          <p:nvSpPr>
            <p:cNvPr id="52" name="Rectangle 51"/>
            <p:cNvSpPr/>
            <p:nvPr/>
          </p:nvSpPr>
          <p:spPr>
            <a:xfrm>
              <a:off x="3937162" y="3268185"/>
              <a:ext cx="245865" cy="19339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77203" y="3245674"/>
              <a:ext cx="44317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435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086817" y="2846740"/>
            <a:ext cx="348587" cy="230832"/>
            <a:chOff x="5436263" y="3699418"/>
            <a:chExt cx="348587" cy="230832"/>
          </a:xfrm>
        </p:grpSpPr>
        <p:sp>
          <p:nvSpPr>
            <p:cNvPr id="59" name="Rectangle 58"/>
            <p:cNvSpPr/>
            <p:nvPr/>
          </p:nvSpPr>
          <p:spPr>
            <a:xfrm>
              <a:off x="5493414" y="3721929"/>
              <a:ext cx="193390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36263" y="3699418"/>
              <a:ext cx="3485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66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562404" y="2300838"/>
            <a:ext cx="348587" cy="230832"/>
            <a:chOff x="5436263" y="3699418"/>
            <a:chExt cx="348587" cy="230832"/>
          </a:xfrm>
        </p:grpSpPr>
        <p:sp>
          <p:nvSpPr>
            <p:cNvPr id="62" name="Rectangle 61"/>
            <p:cNvSpPr/>
            <p:nvPr/>
          </p:nvSpPr>
          <p:spPr>
            <a:xfrm>
              <a:off x="5493414" y="3721929"/>
              <a:ext cx="193390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36263" y="3699418"/>
              <a:ext cx="3485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/>
                  <a:cs typeface="Arial"/>
                </a:rPr>
                <a:t>64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955938" y="2855819"/>
            <a:ext cx="348587" cy="230832"/>
            <a:chOff x="5436263" y="3699418"/>
            <a:chExt cx="348587" cy="230832"/>
          </a:xfrm>
        </p:grpSpPr>
        <p:sp>
          <p:nvSpPr>
            <p:cNvPr id="68" name="Rectangle 67"/>
            <p:cNvSpPr/>
            <p:nvPr/>
          </p:nvSpPr>
          <p:spPr>
            <a:xfrm>
              <a:off x="5493414" y="3721929"/>
              <a:ext cx="193390" cy="193390"/>
            </a:xfrm>
            <a:prstGeom prst="rect">
              <a:avLst/>
            </a:prstGeom>
            <a:solidFill>
              <a:srgbClr val="3F5BD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436263" y="3699418"/>
              <a:ext cx="3485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Arial"/>
                  <a:cs typeface="Arial"/>
                </a:rPr>
                <a:t>5</a:t>
              </a:r>
              <a:r>
                <a:rPr lang="en-US" sz="900" b="1" dirty="0" smtClean="0">
                  <a:latin typeface="Arial"/>
                  <a:cs typeface="Arial"/>
                </a:rPr>
                <a:t>8</a:t>
              </a:r>
              <a:endParaRPr lang="en-US" sz="900" b="1" dirty="0">
                <a:latin typeface="Arial"/>
                <a:cs typeface="Arial"/>
              </a:endParaRPr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00829" y="1909156"/>
            <a:ext cx="3011871" cy="194868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906" y="1909156"/>
            <a:ext cx="3011871" cy="1948681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93132" y="-37934"/>
            <a:ext cx="3013784" cy="194991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2839" y="-37934"/>
            <a:ext cx="3013784" cy="194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5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5201</TotalTime>
  <Words>21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Haddox</dc:creator>
  <cp:lastModifiedBy>Hugh H</cp:lastModifiedBy>
  <cp:revision>116</cp:revision>
  <dcterms:created xsi:type="dcterms:W3CDTF">2016-03-31T19:08:03Z</dcterms:created>
  <dcterms:modified xsi:type="dcterms:W3CDTF">2018-02-20T07:16:41Z</dcterms:modified>
</cp:coreProperties>
</file>