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073" autoAdjust="0"/>
    <p:restoredTop sz="96265" autoAdjust="0"/>
  </p:normalViewPr>
  <p:slideViewPr>
    <p:cSldViewPr snapToGrid="0" snapToObjects="1">
      <p:cViewPr>
        <p:scale>
          <a:sx n="300" d="100"/>
          <a:sy n="300" d="100"/>
        </p:scale>
        <p:origin x="-80" y="308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159B-2C94-7B4C-848C-EEFC614E552F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62" r="7623"/>
          <a:stretch/>
        </p:blipFill>
        <p:spPr>
          <a:xfrm>
            <a:off x="3081006" y="1761020"/>
            <a:ext cx="2293436" cy="17915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64580" y="107296"/>
            <a:ext cx="2809862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latin typeface="Arial"/>
                <a:cs typeface="Arial"/>
              </a:rPr>
              <a:t>Key: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Blue: sites in the hydrophobic network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660066"/>
                </a:solidFill>
                <a:latin typeface="Arial"/>
                <a:cs typeface="Arial"/>
              </a:rPr>
              <a:t>Purple: the one site that has shifted and is also in the hydrophobic network</a:t>
            </a:r>
            <a:endParaRPr lang="en-US" sz="1000" b="1" dirty="0">
              <a:solidFill>
                <a:srgbClr val="660066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Red: sites that have shifted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Orange: sites that have both shifted and substituted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FFA63B"/>
                </a:solidFill>
                <a:latin typeface="Arial"/>
                <a:cs typeface="Arial"/>
              </a:rPr>
              <a:t>Yellow: sites that have substituted</a:t>
            </a:r>
            <a:endParaRPr lang="en-US" sz="1000" b="1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144" r="5922"/>
          <a:stretch/>
        </p:blipFill>
        <p:spPr>
          <a:xfrm>
            <a:off x="481991" y="1761020"/>
            <a:ext cx="2443758" cy="17915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81795" y="64960"/>
            <a:ext cx="231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Closed pre-fusion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006" y="1529704"/>
            <a:ext cx="231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Open CD4-bound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442974" y="2479636"/>
            <a:ext cx="140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Sites near the hydrophobic network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10669" y="759967"/>
            <a:ext cx="9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Trimer</a:t>
            </a:r>
            <a:r>
              <a:rPr lang="en-US" sz="1000" dirty="0" smtClean="0">
                <a:latin typeface="Arial"/>
                <a:cs typeface="Arial"/>
              </a:rPr>
              <a:t> apex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038" y="1536083"/>
            <a:ext cx="231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Closed pre-fusion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91" y="296544"/>
            <a:ext cx="1935478" cy="1134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149" y="7839"/>
            <a:ext cx="45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A)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34" y="1477330"/>
            <a:ext cx="45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B)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7548" y="311181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165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1063" y="615274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164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4538" y="907718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307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7548" y="1142179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308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9093" y="492163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161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26207" y="319225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60066"/>
                </a:solidFill>
                <a:latin typeface="Arial"/>
                <a:cs typeface="Arial"/>
              </a:rPr>
              <a:t>69</a:t>
            </a:r>
            <a:endParaRPr lang="en-US" sz="1000" b="1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91906" y="2574184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60066"/>
                </a:solidFill>
                <a:latin typeface="Arial"/>
                <a:cs typeface="Arial"/>
              </a:rPr>
              <a:t>69</a:t>
            </a:r>
            <a:endParaRPr lang="en-US" sz="1000" b="1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1514" y="2004759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64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2186" y="216952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64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7247" y="185556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435</a:t>
            </a:r>
            <a:endParaRPr lang="en-US" sz="1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7526" y="2165282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435</a:t>
            </a:r>
            <a:endParaRPr lang="en-US" sz="1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3943" y="2464114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434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99239" y="2013910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434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50607" y="289511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72</a:t>
            </a:r>
            <a:endParaRPr lang="en-US" sz="1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3333" y="261522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/>
                <a:cs typeface="Arial"/>
              </a:rPr>
              <a:t>72</a:t>
            </a:r>
            <a:endParaRPr lang="en-US" sz="1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1465" y="2168362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436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0776" y="1951065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436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66217" y="1872404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381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2172" y="1789854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381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5767" y="1698493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420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991499" y="1767243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420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3915" y="3062789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113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45911" y="3246939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113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31227" y="335346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75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65618" y="335269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75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96593" y="2289080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118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5261" y="250449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118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07556" y="666839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6600"/>
                </a:solidFill>
                <a:latin typeface="Arial"/>
                <a:cs typeface="Arial"/>
              </a:rPr>
              <a:t>309</a:t>
            </a:r>
            <a:endParaRPr lang="en-US" sz="1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50901" y="666839"/>
            <a:ext cx="0" cy="763895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6535" y="296544"/>
            <a:ext cx="228599" cy="370295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2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99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 of Washington - MCB Program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</dc:creator>
  <cp:lastModifiedBy>Hugh H</cp:lastModifiedBy>
  <cp:revision>27</cp:revision>
  <dcterms:created xsi:type="dcterms:W3CDTF">2018-02-25T00:10:57Z</dcterms:created>
  <dcterms:modified xsi:type="dcterms:W3CDTF">2018-02-26T06:33:26Z</dcterms:modified>
</cp:coreProperties>
</file>