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073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80" y="-1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159B-2C94-7B4C-848C-EEFC614E552F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2837-9A75-084C-8C5F-84550E08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0529" y="53674"/>
            <a:ext cx="113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Post-fusion six-helix bundle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7711" y="53922"/>
            <a:ext cx="134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Open CD4-bound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9179" y="53922"/>
            <a:ext cx="1347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Closed pre-fusion conformation</a:t>
            </a:r>
            <a:endParaRPr lang="en-US" sz="1000" dirty="0">
              <a:solidFill>
                <a:srgbClr val="FFA63B"/>
              </a:solidFill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100" y="865975"/>
            <a:ext cx="43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0761" y="787871"/>
            <a:ext cx="43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587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913" y="533873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582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5226" y="432273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588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/>
          <a:srcRect l="22743" r="25128"/>
          <a:stretch/>
        </p:blipFill>
        <p:spPr>
          <a:xfrm>
            <a:off x="1816650" y="455399"/>
            <a:ext cx="1514276" cy="1647077"/>
          </a:xfrm>
          <a:prstGeom prst="rect">
            <a:avLst/>
          </a:prstGeom>
          <a:ln>
            <a:noFill/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l="12332" r="24466"/>
          <a:stretch/>
        </p:blipFill>
        <p:spPr>
          <a:xfrm>
            <a:off x="3417050" y="455399"/>
            <a:ext cx="1574800" cy="1642009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808183" y="432620"/>
            <a:ext cx="618067" cy="5503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728297" y="1779907"/>
            <a:ext cx="1092200" cy="4307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167942" y="872882"/>
            <a:ext cx="388808" cy="2370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2769743">
            <a:off x="3015098" y="857202"/>
            <a:ext cx="157509" cy="2370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4"/>
          <a:srcRect l="16544" r="25496"/>
          <a:stretch/>
        </p:blipFill>
        <p:spPr>
          <a:xfrm>
            <a:off x="258002" y="432620"/>
            <a:ext cx="1464734" cy="14986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3" name="Rectangle 72"/>
          <p:cNvSpPr/>
          <p:nvPr/>
        </p:nvSpPr>
        <p:spPr>
          <a:xfrm rot="21268589">
            <a:off x="2685052" y="1670010"/>
            <a:ext cx="157509" cy="2370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306034" y="1741807"/>
            <a:ext cx="1092200" cy="4307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415477" y="406121"/>
            <a:ext cx="626540" cy="4307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43152" y="456921"/>
            <a:ext cx="626540" cy="2127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789031" y="432620"/>
            <a:ext cx="1559066" cy="1669856"/>
          </a:xfrm>
          <a:prstGeom prst="rect">
            <a:avLst/>
          </a:prstGeom>
          <a:noFill/>
          <a:ln w="9525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414831" y="432620"/>
            <a:ext cx="1559066" cy="1669856"/>
          </a:xfrm>
          <a:prstGeom prst="rect">
            <a:avLst/>
          </a:prstGeom>
          <a:noFill/>
          <a:ln w="9525" cmpd="sng">
            <a:solidFill>
              <a:srgbClr val="7F7F7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12472" y="910981"/>
            <a:ext cx="43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587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03454" y="962642"/>
            <a:ext cx="43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3604" y="681970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582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3708" y="40612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588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5701" y="428551"/>
            <a:ext cx="460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D99449"/>
                </a:solidFill>
                <a:latin typeface="Arial"/>
                <a:cs typeface="Arial"/>
              </a:rPr>
              <a:t>588</a:t>
            </a:r>
            <a:endParaRPr lang="en-US" sz="1000" b="1" dirty="0">
              <a:solidFill>
                <a:srgbClr val="D99449"/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21446" y="971035"/>
            <a:ext cx="438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583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8854" y="970253"/>
            <a:ext cx="43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587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02396" y="656570"/>
            <a:ext cx="406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  <a:latin typeface="Arial"/>
                <a:cs typeface="Arial"/>
              </a:rPr>
              <a:t>582</a:t>
            </a:r>
            <a:endParaRPr lang="en-US" sz="1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72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 of Washington - MCB Program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</dc:creator>
  <cp:lastModifiedBy>Hugh H</cp:lastModifiedBy>
  <cp:revision>26</cp:revision>
  <dcterms:created xsi:type="dcterms:W3CDTF">2018-02-25T00:10:57Z</dcterms:created>
  <dcterms:modified xsi:type="dcterms:W3CDTF">2018-02-25T20:46:14Z</dcterms:modified>
</cp:coreProperties>
</file>