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6858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7" autoAdjust="0"/>
    <p:restoredTop sz="99176" autoAdjust="0"/>
  </p:normalViewPr>
  <p:slideViewPr>
    <p:cSldViewPr snapToGrid="0" snapToObjects="1">
      <p:cViewPr varScale="1">
        <p:scale>
          <a:sx n="127" d="100"/>
          <a:sy n="127" d="100"/>
        </p:scale>
        <p:origin x="-1968" y="-112"/>
      </p:cViewPr>
      <p:guideLst>
        <p:guide orient="horz" pos="25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485497"/>
            <a:ext cx="58293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533900"/>
            <a:ext cx="48006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74121"/>
            <a:ext cx="1157288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74121"/>
            <a:ext cx="3357563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141384"/>
            <a:ext cx="58293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391166"/>
            <a:ext cx="58293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790965"/>
            <a:ext cx="303014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537354"/>
            <a:ext cx="303014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790965"/>
            <a:ext cx="303133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537354"/>
            <a:ext cx="303133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18558"/>
            <a:ext cx="2256235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18559"/>
            <a:ext cx="3833813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674284"/>
            <a:ext cx="2256235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5600700"/>
            <a:ext cx="41148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714904"/>
            <a:ext cx="41148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6261894"/>
            <a:ext cx="41148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866901"/>
            <a:ext cx="61722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7415742"/>
            <a:ext cx="21717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50164" cy="279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Hugh Haddox</cp:lastModifiedBy>
  <cp:revision>125</cp:revision>
  <dcterms:created xsi:type="dcterms:W3CDTF">2016-03-31T19:08:03Z</dcterms:created>
  <dcterms:modified xsi:type="dcterms:W3CDTF">2017-07-17T23:11:49Z</dcterms:modified>
</cp:coreProperties>
</file>