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6858000" cy="8001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695" autoAdjust="0"/>
    <p:restoredTop sz="99176" autoAdjust="0"/>
  </p:normalViewPr>
  <p:slideViewPr>
    <p:cSldViewPr snapToGrid="0" snapToObjects="1">
      <p:cViewPr varScale="1">
        <p:scale>
          <a:sx n="128" d="100"/>
          <a:sy n="128" d="100"/>
        </p:scale>
        <p:origin x="-744" y="-112"/>
      </p:cViewPr>
      <p:guideLst>
        <p:guide orient="horz" pos="25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485497"/>
            <a:ext cx="5829300" cy="1715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4533900"/>
            <a:ext cx="4800600" cy="2044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3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1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374121"/>
            <a:ext cx="1157288" cy="79639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374121"/>
            <a:ext cx="3357563" cy="79639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5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141384"/>
            <a:ext cx="5829300" cy="15890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391166"/>
            <a:ext cx="5829300" cy="175021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178051"/>
            <a:ext cx="2257425" cy="61600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178051"/>
            <a:ext cx="2257425" cy="61600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1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20411"/>
            <a:ext cx="6172200" cy="1333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790965"/>
            <a:ext cx="3030141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537354"/>
            <a:ext cx="3030141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790965"/>
            <a:ext cx="3031331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537354"/>
            <a:ext cx="3031331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2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5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18558"/>
            <a:ext cx="2256235" cy="1355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18559"/>
            <a:ext cx="3833813" cy="6828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674284"/>
            <a:ext cx="2256235" cy="54729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7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5600700"/>
            <a:ext cx="4114800" cy="6611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714904"/>
            <a:ext cx="4114800" cy="4800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6261894"/>
            <a:ext cx="4114800" cy="939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4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20411"/>
            <a:ext cx="6172200" cy="133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866901"/>
            <a:ext cx="6172200" cy="528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7415742"/>
            <a:ext cx="16002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60CEC-8CC6-8B48-9CD4-E19D93CC4CEE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7415742"/>
            <a:ext cx="21717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7415742"/>
            <a:ext cx="16002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extBox 533"/>
          <p:cNvSpPr txBox="1"/>
          <p:nvPr/>
        </p:nvSpPr>
        <p:spPr>
          <a:xfrm>
            <a:off x="2961624" y="1479788"/>
            <a:ext cx="1057523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12-hour infection</a:t>
            </a:r>
            <a:endParaRPr lang="en-US" sz="1200" b="1" dirty="0" smtClean="0">
              <a:latin typeface="Arial"/>
              <a:cs typeface="Arial"/>
            </a:endParaRPr>
          </a:p>
        </p:txBody>
      </p:sp>
      <p:pic>
        <p:nvPicPr>
          <p:cNvPr id="533" name="Picture 532"/>
          <p:cNvPicPr>
            <a:picLocks noChangeAspect="1"/>
          </p:cNvPicPr>
          <p:nvPr/>
        </p:nvPicPr>
        <p:blipFill rotWithShape="1">
          <a:blip r:embed="rId2"/>
          <a:srcRect l="5215" t="9184" r="53516" b="24585"/>
          <a:stretch/>
        </p:blipFill>
        <p:spPr>
          <a:xfrm>
            <a:off x="1162660" y="3113301"/>
            <a:ext cx="1338852" cy="8688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0339" y="344266"/>
            <a:ext cx="1191819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transfection supernatant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610" y="346200"/>
            <a:ext cx="854274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mutant plasmids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9591" y="341420"/>
            <a:ext cx="1057523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passaged virus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00368" y="823244"/>
            <a:ext cx="0" cy="8733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115779" y="1372324"/>
            <a:ext cx="239673" cy="239662"/>
          </a:xfrm>
          <a:prstGeom prst="ellips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165515" y="1449798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rgbClr val="66006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208126" y="1429107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01375" y="1292474"/>
            <a:ext cx="68478" cy="89586"/>
            <a:chOff x="2033930" y="2331608"/>
            <a:chExt cx="238122" cy="311519"/>
          </a:xfrm>
          <a:solidFill>
            <a:srgbClr val="4F81BD"/>
          </a:solidFill>
        </p:grpSpPr>
        <p:sp>
          <p:nvSpPr>
            <p:cNvPr id="13" name="Rectangle 12"/>
            <p:cNvSpPr/>
            <p:nvPr/>
          </p:nvSpPr>
          <p:spPr>
            <a:xfrm>
              <a:off x="2123225" y="2464548"/>
              <a:ext cx="69451" cy="178579"/>
            </a:xfrm>
            <a:prstGeom prst="rect">
              <a:avLst/>
            </a:prstGeom>
            <a:solidFill>
              <a:srgbClr val="C0504D"/>
            </a:solidFill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033930" y="2331608"/>
              <a:ext cx="119061" cy="222230"/>
            </a:xfrm>
            <a:prstGeom prst="ellipse">
              <a:avLst/>
            </a:prstGeom>
            <a:solidFill>
              <a:srgbClr val="C0504D"/>
            </a:solidFill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152991" y="2331608"/>
              <a:ext cx="119061" cy="222230"/>
            </a:xfrm>
            <a:prstGeom prst="ellipse">
              <a:avLst/>
            </a:prstGeom>
            <a:solidFill>
              <a:srgbClr val="C0504D"/>
            </a:solidFill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2093460" y="2331608"/>
              <a:ext cx="119061" cy="222230"/>
            </a:xfrm>
            <a:prstGeom prst="ellipse">
              <a:avLst/>
            </a:prstGeom>
            <a:solidFill>
              <a:srgbClr val="C0504D"/>
            </a:solidFill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10800000">
            <a:off x="1204655" y="1604335"/>
            <a:ext cx="68478" cy="89586"/>
            <a:chOff x="2054014" y="3681015"/>
            <a:chExt cx="238122" cy="311519"/>
          </a:xfrm>
          <a:solidFill>
            <a:srgbClr val="660066"/>
          </a:solidFill>
        </p:grpSpPr>
        <p:sp>
          <p:nvSpPr>
            <p:cNvPr id="18" name="Rectangle 17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 rot="7707985">
            <a:off x="1330328" y="1539464"/>
            <a:ext cx="68478" cy="89586"/>
            <a:chOff x="2054014" y="3681015"/>
            <a:chExt cx="238122" cy="311519"/>
          </a:xfrm>
          <a:solidFill>
            <a:srgbClr val="7F7F7F"/>
          </a:solidFill>
        </p:grpSpPr>
        <p:sp>
          <p:nvSpPr>
            <p:cNvPr id="23" name="Rectangle 22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 rot="4021510">
            <a:off x="1336117" y="1371287"/>
            <a:ext cx="68478" cy="89586"/>
            <a:chOff x="2054014" y="3681015"/>
            <a:chExt cx="238122" cy="311519"/>
          </a:xfrm>
          <a:solidFill>
            <a:srgbClr val="4F81BD"/>
          </a:solidFill>
        </p:grpSpPr>
        <p:sp>
          <p:nvSpPr>
            <p:cNvPr id="28" name="Rectangle 27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rot="18345778">
            <a:off x="1069503" y="1363558"/>
            <a:ext cx="68478" cy="89586"/>
            <a:chOff x="2054014" y="3681015"/>
            <a:chExt cx="238122" cy="311519"/>
          </a:xfrm>
          <a:solidFill>
            <a:srgbClr val="4F81BD"/>
          </a:solidFill>
        </p:grpSpPr>
        <p:sp>
          <p:nvSpPr>
            <p:cNvPr id="33" name="Rectangle 32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 rot="14433585">
            <a:off x="1067365" y="1528083"/>
            <a:ext cx="68478" cy="89586"/>
            <a:chOff x="2054014" y="3681015"/>
            <a:chExt cx="238122" cy="311519"/>
          </a:xfrm>
          <a:solidFill>
            <a:srgbClr val="4F81BD"/>
          </a:solidFill>
        </p:grpSpPr>
        <p:sp>
          <p:nvSpPr>
            <p:cNvPr id="38" name="Rectangle 37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sp>
        <p:nvSpPr>
          <p:cNvPr id="42" name="Oval 41"/>
          <p:cNvSpPr/>
          <p:nvPr/>
        </p:nvSpPr>
        <p:spPr>
          <a:xfrm>
            <a:off x="1570094" y="1377081"/>
            <a:ext cx="239673" cy="239662"/>
          </a:xfrm>
          <a:prstGeom prst="ellipse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1619832" y="1454555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1662442" y="1433865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655691" y="1297233"/>
            <a:ext cx="68478" cy="89586"/>
            <a:chOff x="2033930" y="2331608"/>
            <a:chExt cx="238122" cy="311519"/>
          </a:xfrm>
          <a:solidFill>
            <a:schemeClr val="accent1"/>
          </a:solidFill>
        </p:grpSpPr>
        <p:sp>
          <p:nvSpPr>
            <p:cNvPr id="46" name="Rectangle 45"/>
            <p:cNvSpPr/>
            <p:nvPr/>
          </p:nvSpPr>
          <p:spPr>
            <a:xfrm>
              <a:off x="2123225" y="2464548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2033930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2152991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2093460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 rot="10800000">
            <a:off x="1658972" y="1609093"/>
            <a:ext cx="68478" cy="89586"/>
            <a:chOff x="2054014" y="3681015"/>
            <a:chExt cx="238122" cy="311519"/>
          </a:xfrm>
          <a:solidFill>
            <a:srgbClr val="7F7F7F"/>
          </a:solidFill>
        </p:grpSpPr>
        <p:sp>
          <p:nvSpPr>
            <p:cNvPr id="51" name="Rectangle 50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 rot="7707985">
            <a:off x="1784643" y="1544221"/>
            <a:ext cx="68478" cy="89586"/>
            <a:chOff x="2054014" y="3681015"/>
            <a:chExt cx="238122" cy="311519"/>
          </a:xfrm>
          <a:solidFill>
            <a:srgbClr val="7F7F7F"/>
          </a:solidFill>
        </p:grpSpPr>
        <p:sp>
          <p:nvSpPr>
            <p:cNvPr id="56" name="Rectangle 55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 rot="4021510">
            <a:off x="1790434" y="1376045"/>
            <a:ext cx="68478" cy="89586"/>
            <a:chOff x="2054014" y="3681015"/>
            <a:chExt cx="238122" cy="311519"/>
          </a:xfrm>
          <a:solidFill>
            <a:schemeClr val="accent2"/>
          </a:solidFill>
        </p:grpSpPr>
        <p:sp>
          <p:nvSpPr>
            <p:cNvPr id="61" name="Rectangle 60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C0504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C0504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C0504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C0504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 rot="18345778">
            <a:off x="1523820" y="1368316"/>
            <a:ext cx="68478" cy="89586"/>
            <a:chOff x="2054014" y="3681015"/>
            <a:chExt cx="238122" cy="311519"/>
          </a:xfrm>
          <a:solidFill>
            <a:srgbClr val="7F7F7F"/>
          </a:solidFill>
        </p:grpSpPr>
        <p:sp>
          <p:nvSpPr>
            <p:cNvPr id="66" name="Rectangle 65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 rot="14433585">
            <a:off x="1521680" y="1532842"/>
            <a:ext cx="68478" cy="89586"/>
            <a:chOff x="2054014" y="3681015"/>
            <a:chExt cx="238122" cy="311519"/>
          </a:xfrm>
          <a:solidFill>
            <a:schemeClr val="accent2"/>
          </a:solidFill>
        </p:grpSpPr>
        <p:sp>
          <p:nvSpPr>
            <p:cNvPr id="71" name="Rectangle 70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C0504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C0504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C0504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C0504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sp>
        <p:nvSpPr>
          <p:cNvPr id="75" name="Oval 74"/>
          <p:cNvSpPr/>
          <p:nvPr/>
        </p:nvSpPr>
        <p:spPr>
          <a:xfrm>
            <a:off x="1119803" y="903092"/>
            <a:ext cx="239673" cy="239662"/>
          </a:xfrm>
          <a:prstGeom prst="ellipse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76" name="Freeform 75"/>
          <p:cNvSpPr/>
          <p:nvPr/>
        </p:nvSpPr>
        <p:spPr>
          <a:xfrm>
            <a:off x="1169540" y="980568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77" name="Freeform 76"/>
          <p:cNvSpPr/>
          <p:nvPr/>
        </p:nvSpPr>
        <p:spPr>
          <a:xfrm>
            <a:off x="1212150" y="959876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1205401" y="823244"/>
            <a:ext cx="68478" cy="89586"/>
            <a:chOff x="2033930" y="2331608"/>
            <a:chExt cx="238122" cy="311519"/>
          </a:xfrm>
          <a:solidFill>
            <a:srgbClr val="4F81BD"/>
          </a:solidFill>
        </p:grpSpPr>
        <p:sp>
          <p:nvSpPr>
            <p:cNvPr id="79" name="Rectangle 78"/>
            <p:cNvSpPr/>
            <p:nvPr/>
          </p:nvSpPr>
          <p:spPr>
            <a:xfrm>
              <a:off x="2123225" y="2464548"/>
              <a:ext cx="69451" cy="178579"/>
            </a:xfrm>
            <a:prstGeom prst="rect">
              <a:avLst/>
            </a:prstGeom>
            <a:solidFill>
              <a:srgbClr val="C0504D"/>
            </a:solidFill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2033930" y="2331608"/>
              <a:ext cx="119061" cy="222230"/>
            </a:xfrm>
            <a:prstGeom prst="ellipse">
              <a:avLst/>
            </a:prstGeom>
            <a:solidFill>
              <a:srgbClr val="C0504D"/>
            </a:solidFill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2152991" y="2331608"/>
              <a:ext cx="119061" cy="222230"/>
            </a:xfrm>
            <a:prstGeom prst="ellipse">
              <a:avLst/>
            </a:prstGeom>
            <a:solidFill>
              <a:srgbClr val="C0504D"/>
            </a:solidFill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2093460" y="2331608"/>
              <a:ext cx="119061" cy="222230"/>
            </a:xfrm>
            <a:prstGeom prst="ellipse">
              <a:avLst/>
            </a:prstGeom>
            <a:solidFill>
              <a:srgbClr val="C0504D"/>
            </a:solidFill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 rot="10800000">
            <a:off x="1208680" y="1135104"/>
            <a:ext cx="68478" cy="89586"/>
            <a:chOff x="2054014" y="3681015"/>
            <a:chExt cx="238122" cy="311519"/>
          </a:xfrm>
          <a:solidFill>
            <a:schemeClr val="accent1"/>
          </a:solidFill>
        </p:grpSpPr>
        <p:sp>
          <p:nvSpPr>
            <p:cNvPr id="84" name="Rectangle 83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 rot="7707985">
            <a:off x="1334352" y="1070235"/>
            <a:ext cx="68478" cy="89586"/>
            <a:chOff x="2054014" y="3681015"/>
            <a:chExt cx="238122" cy="311519"/>
          </a:xfrm>
          <a:solidFill>
            <a:srgbClr val="C0504D"/>
          </a:solidFill>
        </p:grpSpPr>
        <p:sp>
          <p:nvSpPr>
            <p:cNvPr id="89" name="Rectangle 88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 rot="4021510">
            <a:off x="1340142" y="902060"/>
            <a:ext cx="68478" cy="89586"/>
            <a:chOff x="2054014" y="3681015"/>
            <a:chExt cx="238122" cy="311519"/>
          </a:xfrm>
          <a:solidFill>
            <a:srgbClr val="660066"/>
          </a:solidFill>
        </p:grpSpPr>
        <p:sp>
          <p:nvSpPr>
            <p:cNvPr id="94" name="Rectangle 93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 rot="18345778">
            <a:off x="1073528" y="894330"/>
            <a:ext cx="68478" cy="89586"/>
            <a:chOff x="2054014" y="3681015"/>
            <a:chExt cx="238122" cy="311519"/>
          </a:xfrm>
          <a:solidFill>
            <a:srgbClr val="4F81BD"/>
          </a:solidFill>
        </p:grpSpPr>
        <p:sp>
          <p:nvSpPr>
            <p:cNvPr id="99" name="Rectangle 98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 rot="14433585">
            <a:off x="1071389" y="1058853"/>
            <a:ext cx="68478" cy="89586"/>
            <a:chOff x="2054014" y="3681015"/>
            <a:chExt cx="238122" cy="311519"/>
          </a:xfrm>
          <a:solidFill>
            <a:srgbClr val="C0504D"/>
          </a:solidFill>
        </p:grpSpPr>
        <p:sp>
          <p:nvSpPr>
            <p:cNvPr id="104" name="Rectangle 103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sp>
        <p:nvSpPr>
          <p:cNvPr id="108" name="Oval 107"/>
          <p:cNvSpPr/>
          <p:nvPr/>
        </p:nvSpPr>
        <p:spPr>
          <a:xfrm>
            <a:off x="1574119" y="907851"/>
            <a:ext cx="239673" cy="239662"/>
          </a:xfrm>
          <a:prstGeom prst="ellipse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09" name="Freeform 108"/>
          <p:cNvSpPr/>
          <p:nvPr/>
        </p:nvSpPr>
        <p:spPr>
          <a:xfrm>
            <a:off x="1623857" y="985325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10" name="Freeform 109"/>
          <p:cNvSpPr/>
          <p:nvPr/>
        </p:nvSpPr>
        <p:spPr>
          <a:xfrm>
            <a:off x="1666465" y="964634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rgbClr val="66006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1659717" y="828003"/>
            <a:ext cx="68478" cy="89586"/>
            <a:chOff x="2033930" y="2331608"/>
            <a:chExt cx="238122" cy="311519"/>
          </a:xfrm>
          <a:solidFill>
            <a:schemeClr val="accent1"/>
          </a:solidFill>
        </p:grpSpPr>
        <p:sp>
          <p:nvSpPr>
            <p:cNvPr id="112" name="Rectangle 111"/>
            <p:cNvSpPr/>
            <p:nvPr/>
          </p:nvSpPr>
          <p:spPr>
            <a:xfrm>
              <a:off x="2123225" y="2464548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2033930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2152991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2093460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 rot="10800000">
            <a:off x="1662998" y="1139863"/>
            <a:ext cx="68478" cy="89586"/>
            <a:chOff x="2054014" y="3681015"/>
            <a:chExt cx="238122" cy="311519"/>
          </a:xfrm>
          <a:solidFill>
            <a:schemeClr val="bg1">
              <a:lumMod val="50000"/>
            </a:schemeClr>
          </a:solidFill>
        </p:grpSpPr>
        <p:sp>
          <p:nvSpPr>
            <p:cNvPr id="117" name="Rectangle 116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 rot="7707985">
            <a:off x="1788669" y="1074992"/>
            <a:ext cx="68478" cy="89586"/>
            <a:chOff x="2054014" y="3681015"/>
            <a:chExt cx="238122" cy="311519"/>
          </a:xfrm>
          <a:solidFill>
            <a:srgbClr val="660066"/>
          </a:solidFill>
        </p:grpSpPr>
        <p:sp>
          <p:nvSpPr>
            <p:cNvPr id="122" name="Rectangle 121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 rot="4021510">
            <a:off x="1794458" y="906817"/>
            <a:ext cx="68478" cy="89586"/>
            <a:chOff x="2054014" y="3681015"/>
            <a:chExt cx="238122" cy="311519"/>
          </a:xfrm>
          <a:solidFill>
            <a:schemeClr val="bg1">
              <a:lumMod val="50000"/>
            </a:schemeClr>
          </a:solidFill>
        </p:grpSpPr>
        <p:sp>
          <p:nvSpPr>
            <p:cNvPr id="127" name="Rectangle 126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 rot="18345778">
            <a:off x="1527843" y="899087"/>
            <a:ext cx="68478" cy="89586"/>
            <a:chOff x="2054014" y="3681015"/>
            <a:chExt cx="238122" cy="311519"/>
          </a:xfrm>
          <a:solidFill>
            <a:srgbClr val="660066"/>
          </a:solidFill>
        </p:grpSpPr>
        <p:sp>
          <p:nvSpPr>
            <p:cNvPr id="132" name="Rectangle 131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33" name="Oval 132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35" name="Oval 134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 rot="14433585">
            <a:off x="1525705" y="1063612"/>
            <a:ext cx="68478" cy="89586"/>
            <a:chOff x="2054014" y="3681015"/>
            <a:chExt cx="238122" cy="311519"/>
          </a:xfrm>
          <a:solidFill>
            <a:srgbClr val="660066"/>
          </a:solidFill>
        </p:grpSpPr>
        <p:sp>
          <p:nvSpPr>
            <p:cNvPr id="137" name="Rectangle 136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40" name="Oval 139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cxnSp>
        <p:nvCxnSpPr>
          <p:cNvPr id="141" name="Straight Connector 140"/>
          <p:cNvCxnSpPr/>
          <p:nvPr/>
        </p:nvCxnSpPr>
        <p:spPr>
          <a:xfrm>
            <a:off x="2045866" y="823244"/>
            <a:ext cx="0" cy="87855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2" name="Group 141"/>
          <p:cNvGrpSpPr>
            <a:grpSpLocks noChangeAspect="1"/>
          </p:cNvGrpSpPr>
          <p:nvPr/>
        </p:nvGrpSpPr>
        <p:grpSpPr>
          <a:xfrm>
            <a:off x="217902" y="998244"/>
            <a:ext cx="537376" cy="539224"/>
            <a:chOff x="863387" y="4132670"/>
            <a:chExt cx="863029" cy="865997"/>
          </a:xfrm>
        </p:grpSpPr>
        <p:sp>
          <p:nvSpPr>
            <p:cNvPr id="143" name="Oval 142"/>
            <p:cNvSpPr/>
            <p:nvPr/>
          </p:nvSpPr>
          <p:spPr>
            <a:xfrm>
              <a:off x="875207" y="4164644"/>
              <a:ext cx="347472" cy="349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144" name="Block Arc 143"/>
            <p:cNvSpPr/>
            <p:nvPr/>
          </p:nvSpPr>
          <p:spPr>
            <a:xfrm rot="20639163">
              <a:off x="863387" y="4132670"/>
              <a:ext cx="363157" cy="320050"/>
            </a:xfrm>
            <a:prstGeom prst="blockArc">
              <a:avLst>
                <a:gd name="adj1" fmla="val 13778132"/>
                <a:gd name="adj2" fmla="val 21054108"/>
                <a:gd name="adj3" fmla="val 19334"/>
              </a:avLst>
            </a:prstGeom>
            <a:solidFill>
              <a:srgbClr val="4F81BD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145" name="Oval 144"/>
            <p:cNvSpPr/>
            <p:nvPr/>
          </p:nvSpPr>
          <p:spPr>
            <a:xfrm>
              <a:off x="1375079" y="4164644"/>
              <a:ext cx="347472" cy="349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146" name="Block Arc 145"/>
            <p:cNvSpPr/>
            <p:nvPr/>
          </p:nvSpPr>
          <p:spPr>
            <a:xfrm rot="20639163">
              <a:off x="1363259" y="4132670"/>
              <a:ext cx="363157" cy="320050"/>
            </a:xfrm>
            <a:prstGeom prst="blockArc">
              <a:avLst>
                <a:gd name="adj1" fmla="val 13778132"/>
                <a:gd name="adj2" fmla="val 21054108"/>
                <a:gd name="adj3" fmla="val 19334"/>
              </a:avLst>
            </a:prstGeom>
            <a:solidFill>
              <a:srgbClr val="660066"/>
            </a:solidFill>
            <a:ln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>
              <a:off x="1375079" y="4649003"/>
              <a:ext cx="347472" cy="349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148" name="Block Arc 147"/>
            <p:cNvSpPr/>
            <p:nvPr/>
          </p:nvSpPr>
          <p:spPr>
            <a:xfrm rot="20639163">
              <a:off x="1363259" y="4617029"/>
              <a:ext cx="363157" cy="320050"/>
            </a:xfrm>
            <a:prstGeom prst="blockArc">
              <a:avLst>
                <a:gd name="adj1" fmla="val 13778132"/>
                <a:gd name="adj2" fmla="val 21054108"/>
                <a:gd name="adj3" fmla="val 19334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149" name="Oval 148"/>
            <p:cNvSpPr/>
            <p:nvPr/>
          </p:nvSpPr>
          <p:spPr>
            <a:xfrm>
              <a:off x="875208" y="4637421"/>
              <a:ext cx="347472" cy="349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150" name="Block Arc 149"/>
            <p:cNvSpPr/>
            <p:nvPr/>
          </p:nvSpPr>
          <p:spPr>
            <a:xfrm rot="20639163">
              <a:off x="863388" y="4605447"/>
              <a:ext cx="363157" cy="320050"/>
            </a:xfrm>
            <a:prstGeom prst="blockArc">
              <a:avLst>
                <a:gd name="adj1" fmla="val 13778132"/>
                <a:gd name="adj2" fmla="val 21054108"/>
                <a:gd name="adj3" fmla="val 19334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51" name="Oval 150"/>
          <p:cNvSpPr/>
          <p:nvPr/>
        </p:nvSpPr>
        <p:spPr>
          <a:xfrm>
            <a:off x="2268628" y="1373564"/>
            <a:ext cx="239673" cy="239662"/>
          </a:xfrm>
          <a:prstGeom prst="ellipse">
            <a:avLst/>
          </a:prstGeom>
          <a:ln w="38100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52" name="Freeform 151"/>
          <p:cNvSpPr/>
          <p:nvPr/>
        </p:nvSpPr>
        <p:spPr>
          <a:xfrm>
            <a:off x="2318367" y="1451037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rgbClr val="4F81B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53" name="Freeform 152"/>
          <p:cNvSpPr/>
          <p:nvPr/>
        </p:nvSpPr>
        <p:spPr>
          <a:xfrm>
            <a:off x="2360975" y="1430347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rgbClr val="4F81B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2354226" y="1293714"/>
            <a:ext cx="68478" cy="89586"/>
            <a:chOff x="2033930" y="2331608"/>
            <a:chExt cx="238122" cy="311519"/>
          </a:xfrm>
          <a:solidFill>
            <a:srgbClr val="4F81BD"/>
          </a:solidFill>
        </p:grpSpPr>
        <p:sp>
          <p:nvSpPr>
            <p:cNvPr id="155" name="Rectangle 154"/>
            <p:cNvSpPr/>
            <p:nvPr/>
          </p:nvSpPr>
          <p:spPr>
            <a:xfrm>
              <a:off x="2123225" y="2464548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56" name="Oval 155"/>
            <p:cNvSpPr/>
            <p:nvPr/>
          </p:nvSpPr>
          <p:spPr>
            <a:xfrm>
              <a:off x="2033930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57" name="Oval 156"/>
            <p:cNvSpPr/>
            <p:nvPr/>
          </p:nvSpPr>
          <p:spPr>
            <a:xfrm>
              <a:off x="2152991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58" name="Oval 157"/>
            <p:cNvSpPr/>
            <p:nvPr/>
          </p:nvSpPr>
          <p:spPr>
            <a:xfrm>
              <a:off x="2093460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 rot="10800000">
            <a:off x="2357506" y="1605575"/>
            <a:ext cx="68478" cy="89586"/>
            <a:chOff x="2054014" y="3681015"/>
            <a:chExt cx="238122" cy="311519"/>
          </a:xfrm>
          <a:solidFill>
            <a:srgbClr val="4F81BD"/>
          </a:solidFill>
        </p:grpSpPr>
        <p:sp>
          <p:nvSpPr>
            <p:cNvPr id="160" name="Rectangle 159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61" name="Oval 160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63" name="Oval 162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 rot="7707985">
            <a:off x="2483177" y="1540705"/>
            <a:ext cx="68478" cy="89586"/>
            <a:chOff x="2054014" y="3681015"/>
            <a:chExt cx="238122" cy="311519"/>
          </a:xfrm>
          <a:solidFill>
            <a:srgbClr val="4F81BD"/>
          </a:solidFill>
        </p:grpSpPr>
        <p:sp>
          <p:nvSpPr>
            <p:cNvPr id="165" name="Rectangle 164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66" name="Oval 165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67" name="Oval 166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68" name="Oval 167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 rot="4021510">
            <a:off x="2488968" y="1372528"/>
            <a:ext cx="68478" cy="89586"/>
            <a:chOff x="2054014" y="3681015"/>
            <a:chExt cx="238122" cy="311519"/>
          </a:xfrm>
          <a:solidFill>
            <a:srgbClr val="4F81BD"/>
          </a:solidFill>
        </p:grpSpPr>
        <p:sp>
          <p:nvSpPr>
            <p:cNvPr id="170" name="Rectangle 169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71" name="Oval 170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73" name="Oval 172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174" name="Group 173"/>
          <p:cNvGrpSpPr/>
          <p:nvPr/>
        </p:nvGrpSpPr>
        <p:grpSpPr>
          <a:xfrm rot="18345778">
            <a:off x="2222355" y="1364799"/>
            <a:ext cx="68478" cy="89586"/>
            <a:chOff x="2054014" y="3681015"/>
            <a:chExt cx="238122" cy="311519"/>
          </a:xfrm>
          <a:solidFill>
            <a:srgbClr val="4F81BD"/>
          </a:solidFill>
        </p:grpSpPr>
        <p:sp>
          <p:nvSpPr>
            <p:cNvPr id="175" name="Rectangle 174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76" name="Oval 175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78" name="Oval 177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 rot="14433585">
            <a:off x="2220214" y="1529324"/>
            <a:ext cx="68478" cy="89586"/>
            <a:chOff x="2054014" y="3681015"/>
            <a:chExt cx="238122" cy="311519"/>
          </a:xfrm>
          <a:solidFill>
            <a:srgbClr val="4F81BD"/>
          </a:solidFill>
        </p:grpSpPr>
        <p:sp>
          <p:nvSpPr>
            <p:cNvPr id="180" name="Rectangle 179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sp>
        <p:nvSpPr>
          <p:cNvPr id="184" name="Oval 183"/>
          <p:cNvSpPr/>
          <p:nvPr/>
        </p:nvSpPr>
        <p:spPr>
          <a:xfrm>
            <a:off x="2725078" y="1378322"/>
            <a:ext cx="239673" cy="239662"/>
          </a:xfrm>
          <a:prstGeom prst="ellipse">
            <a:avLst/>
          </a:prstGeom>
          <a:ln w="381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85" name="Freeform 184"/>
          <p:cNvSpPr/>
          <p:nvPr/>
        </p:nvSpPr>
        <p:spPr>
          <a:xfrm>
            <a:off x="2774816" y="1455794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86" name="Freeform 185"/>
          <p:cNvSpPr/>
          <p:nvPr/>
        </p:nvSpPr>
        <p:spPr>
          <a:xfrm>
            <a:off x="2817426" y="1435105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2810676" y="1298473"/>
            <a:ext cx="68478" cy="89586"/>
            <a:chOff x="2033930" y="2331608"/>
            <a:chExt cx="238122" cy="311519"/>
          </a:xfrm>
          <a:solidFill>
            <a:srgbClr val="7F7F7F"/>
          </a:solidFill>
        </p:grpSpPr>
        <p:sp>
          <p:nvSpPr>
            <p:cNvPr id="188" name="Rectangle 187"/>
            <p:cNvSpPr/>
            <p:nvPr/>
          </p:nvSpPr>
          <p:spPr>
            <a:xfrm>
              <a:off x="2123225" y="2464548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89" name="Oval 188"/>
            <p:cNvSpPr/>
            <p:nvPr/>
          </p:nvSpPr>
          <p:spPr>
            <a:xfrm>
              <a:off x="2033930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90" name="Oval 189"/>
            <p:cNvSpPr/>
            <p:nvPr/>
          </p:nvSpPr>
          <p:spPr>
            <a:xfrm>
              <a:off x="2152991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91" name="Oval 190"/>
            <p:cNvSpPr/>
            <p:nvPr/>
          </p:nvSpPr>
          <p:spPr>
            <a:xfrm>
              <a:off x="2093460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192" name="Group 191"/>
          <p:cNvGrpSpPr/>
          <p:nvPr/>
        </p:nvGrpSpPr>
        <p:grpSpPr>
          <a:xfrm rot="10800000">
            <a:off x="2805427" y="1610332"/>
            <a:ext cx="68478" cy="89586"/>
            <a:chOff x="2054014" y="3681015"/>
            <a:chExt cx="238122" cy="311519"/>
          </a:xfrm>
          <a:solidFill>
            <a:srgbClr val="7F7F7F"/>
          </a:solidFill>
        </p:grpSpPr>
        <p:sp>
          <p:nvSpPr>
            <p:cNvPr id="193" name="Rectangle 192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94" name="Oval 193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95" name="Oval 194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96" name="Oval 195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197" name="Group 196"/>
          <p:cNvGrpSpPr/>
          <p:nvPr/>
        </p:nvGrpSpPr>
        <p:grpSpPr>
          <a:xfrm rot="7707985">
            <a:off x="2939627" y="1545462"/>
            <a:ext cx="68478" cy="89586"/>
            <a:chOff x="2054014" y="3681015"/>
            <a:chExt cx="238122" cy="311519"/>
          </a:xfrm>
          <a:solidFill>
            <a:srgbClr val="7F7F7F"/>
          </a:solidFill>
        </p:grpSpPr>
        <p:sp>
          <p:nvSpPr>
            <p:cNvPr id="198" name="Rectangle 197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199" name="Oval 198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00" name="Oval 199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01" name="Oval 200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02" name="Group 201"/>
          <p:cNvGrpSpPr/>
          <p:nvPr/>
        </p:nvGrpSpPr>
        <p:grpSpPr>
          <a:xfrm rot="4021510">
            <a:off x="2945418" y="1377286"/>
            <a:ext cx="68478" cy="89586"/>
            <a:chOff x="2054014" y="3681015"/>
            <a:chExt cx="238122" cy="311519"/>
          </a:xfrm>
          <a:solidFill>
            <a:srgbClr val="7F7F7F"/>
          </a:solidFill>
        </p:grpSpPr>
        <p:sp>
          <p:nvSpPr>
            <p:cNvPr id="203" name="Rectangle 202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04" name="Oval 203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06" name="Oval 205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 rot="18345778">
            <a:off x="2678804" y="1369557"/>
            <a:ext cx="68478" cy="89586"/>
            <a:chOff x="2054014" y="3681015"/>
            <a:chExt cx="238122" cy="311519"/>
          </a:xfrm>
          <a:solidFill>
            <a:srgbClr val="7F7F7F"/>
          </a:solidFill>
        </p:grpSpPr>
        <p:sp>
          <p:nvSpPr>
            <p:cNvPr id="208" name="Rectangle 207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09" name="Oval 208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10" name="Oval 209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11" name="Oval 210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 rot="14433585">
            <a:off x="2676664" y="1534081"/>
            <a:ext cx="68478" cy="89586"/>
            <a:chOff x="2054014" y="3681015"/>
            <a:chExt cx="238122" cy="311519"/>
          </a:xfrm>
          <a:solidFill>
            <a:srgbClr val="7F7F7F"/>
          </a:solidFill>
        </p:grpSpPr>
        <p:sp>
          <p:nvSpPr>
            <p:cNvPr id="213" name="Rectangle 212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14" name="Oval 213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sp>
        <p:nvSpPr>
          <p:cNvPr id="217" name="Oval 216"/>
          <p:cNvSpPr/>
          <p:nvPr/>
        </p:nvSpPr>
        <p:spPr>
          <a:xfrm>
            <a:off x="2272655" y="904332"/>
            <a:ext cx="239673" cy="239662"/>
          </a:xfrm>
          <a:prstGeom prst="ellipse">
            <a:avLst/>
          </a:prstGeom>
          <a:ln w="38100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8" name="Freeform 217"/>
          <p:cNvSpPr/>
          <p:nvPr/>
        </p:nvSpPr>
        <p:spPr>
          <a:xfrm>
            <a:off x="2322391" y="981808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rgbClr val="4F81B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9" name="Freeform 218"/>
          <p:cNvSpPr/>
          <p:nvPr/>
        </p:nvSpPr>
        <p:spPr>
          <a:xfrm>
            <a:off x="2364999" y="961117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rgbClr val="4F81B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grpSp>
        <p:nvGrpSpPr>
          <p:cNvPr id="220" name="Group 219"/>
          <p:cNvGrpSpPr/>
          <p:nvPr/>
        </p:nvGrpSpPr>
        <p:grpSpPr>
          <a:xfrm>
            <a:off x="2358251" y="824486"/>
            <a:ext cx="68478" cy="89586"/>
            <a:chOff x="2033930" y="2331608"/>
            <a:chExt cx="238122" cy="311519"/>
          </a:xfrm>
          <a:solidFill>
            <a:srgbClr val="4F81BD"/>
          </a:solidFill>
        </p:grpSpPr>
        <p:sp>
          <p:nvSpPr>
            <p:cNvPr id="221" name="Rectangle 220"/>
            <p:cNvSpPr/>
            <p:nvPr/>
          </p:nvSpPr>
          <p:spPr>
            <a:xfrm>
              <a:off x="2123225" y="2464548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2" name="Oval 221"/>
            <p:cNvSpPr/>
            <p:nvPr/>
          </p:nvSpPr>
          <p:spPr>
            <a:xfrm>
              <a:off x="2033930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2152991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4" name="Oval 223"/>
            <p:cNvSpPr/>
            <p:nvPr/>
          </p:nvSpPr>
          <p:spPr>
            <a:xfrm>
              <a:off x="2093460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25" name="Group 224"/>
          <p:cNvGrpSpPr/>
          <p:nvPr/>
        </p:nvGrpSpPr>
        <p:grpSpPr>
          <a:xfrm rot="10800000">
            <a:off x="2361532" y="1136344"/>
            <a:ext cx="68478" cy="89586"/>
            <a:chOff x="2054014" y="3681015"/>
            <a:chExt cx="238122" cy="311519"/>
          </a:xfrm>
          <a:solidFill>
            <a:srgbClr val="4F81BD"/>
          </a:solidFill>
        </p:grpSpPr>
        <p:sp>
          <p:nvSpPr>
            <p:cNvPr id="226" name="Rectangle 225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7" name="Oval 226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8" name="Oval 227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9" name="Oval 228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 rot="7707985">
            <a:off x="2487203" y="1071474"/>
            <a:ext cx="68478" cy="89586"/>
            <a:chOff x="2054014" y="3681015"/>
            <a:chExt cx="238122" cy="311519"/>
          </a:xfrm>
          <a:solidFill>
            <a:srgbClr val="4F81BD"/>
          </a:solidFill>
        </p:grpSpPr>
        <p:sp>
          <p:nvSpPr>
            <p:cNvPr id="231" name="Rectangle 230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2" name="Oval 231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4" name="Oval 233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35" name="Group 234"/>
          <p:cNvGrpSpPr/>
          <p:nvPr/>
        </p:nvGrpSpPr>
        <p:grpSpPr>
          <a:xfrm rot="4021510">
            <a:off x="2492993" y="903300"/>
            <a:ext cx="68478" cy="89586"/>
            <a:chOff x="2054014" y="3681015"/>
            <a:chExt cx="238122" cy="311519"/>
          </a:xfrm>
          <a:solidFill>
            <a:srgbClr val="4F81BD"/>
          </a:solidFill>
        </p:grpSpPr>
        <p:sp>
          <p:nvSpPr>
            <p:cNvPr id="236" name="Rectangle 235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8" name="Oval 237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40" name="Group 239"/>
          <p:cNvGrpSpPr/>
          <p:nvPr/>
        </p:nvGrpSpPr>
        <p:grpSpPr>
          <a:xfrm rot="18345778">
            <a:off x="2226377" y="895569"/>
            <a:ext cx="68478" cy="89586"/>
            <a:chOff x="2054014" y="3681015"/>
            <a:chExt cx="238122" cy="311519"/>
          </a:xfrm>
          <a:solidFill>
            <a:srgbClr val="4F81BD"/>
          </a:solidFill>
        </p:grpSpPr>
        <p:sp>
          <p:nvSpPr>
            <p:cNvPr id="241" name="Rectangle 240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2" name="Oval 241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4" name="Oval 243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45" name="Group 244"/>
          <p:cNvGrpSpPr/>
          <p:nvPr/>
        </p:nvGrpSpPr>
        <p:grpSpPr>
          <a:xfrm rot="14433585">
            <a:off x="2224239" y="1060094"/>
            <a:ext cx="68478" cy="89586"/>
            <a:chOff x="2054014" y="3681015"/>
            <a:chExt cx="238122" cy="311519"/>
          </a:xfrm>
          <a:solidFill>
            <a:srgbClr val="4F81BD"/>
          </a:solidFill>
        </p:grpSpPr>
        <p:sp>
          <p:nvSpPr>
            <p:cNvPr id="246" name="Rectangle 245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sp>
        <p:nvSpPr>
          <p:cNvPr id="250" name="Oval 249"/>
          <p:cNvSpPr/>
          <p:nvPr/>
        </p:nvSpPr>
        <p:spPr>
          <a:xfrm>
            <a:off x="2729103" y="909091"/>
            <a:ext cx="239673" cy="239662"/>
          </a:xfrm>
          <a:prstGeom prst="ellipse">
            <a:avLst/>
          </a:prstGeom>
          <a:ln w="38100" cmpd="sng">
            <a:solidFill>
              <a:srgbClr val="66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51" name="Freeform 250"/>
          <p:cNvSpPr/>
          <p:nvPr/>
        </p:nvSpPr>
        <p:spPr>
          <a:xfrm>
            <a:off x="2778840" y="986566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rgbClr val="66006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52" name="Freeform 251"/>
          <p:cNvSpPr/>
          <p:nvPr/>
        </p:nvSpPr>
        <p:spPr>
          <a:xfrm>
            <a:off x="2821449" y="965874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rgbClr val="66006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grpSp>
        <p:nvGrpSpPr>
          <p:cNvPr id="253" name="Group 252"/>
          <p:cNvGrpSpPr/>
          <p:nvPr/>
        </p:nvGrpSpPr>
        <p:grpSpPr>
          <a:xfrm>
            <a:off x="2814701" y="829244"/>
            <a:ext cx="68478" cy="89586"/>
            <a:chOff x="2033930" y="2331608"/>
            <a:chExt cx="238122" cy="311519"/>
          </a:xfrm>
          <a:solidFill>
            <a:srgbClr val="660066"/>
          </a:solidFill>
        </p:grpSpPr>
        <p:sp>
          <p:nvSpPr>
            <p:cNvPr id="254" name="Rectangle 253"/>
            <p:cNvSpPr/>
            <p:nvPr/>
          </p:nvSpPr>
          <p:spPr>
            <a:xfrm>
              <a:off x="2123225" y="2464548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55" name="Oval 254"/>
            <p:cNvSpPr/>
            <p:nvPr/>
          </p:nvSpPr>
          <p:spPr>
            <a:xfrm>
              <a:off x="2033930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56" name="Oval 255"/>
            <p:cNvSpPr/>
            <p:nvPr/>
          </p:nvSpPr>
          <p:spPr>
            <a:xfrm>
              <a:off x="2152991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57" name="Oval 256"/>
            <p:cNvSpPr/>
            <p:nvPr/>
          </p:nvSpPr>
          <p:spPr>
            <a:xfrm>
              <a:off x="2093460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58" name="Group 257"/>
          <p:cNvGrpSpPr/>
          <p:nvPr/>
        </p:nvGrpSpPr>
        <p:grpSpPr>
          <a:xfrm rot="10800000">
            <a:off x="2817981" y="1141102"/>
            <a:ext cx="68478" cy="89586"/>
            <a:chOff x="2054014" y="3681015"/>
            <a:chExt cx="238122" cy="311519"/>
          </a:xfrm>
          <a:solidFill>
            <a:srgbClr val="660066"/>
          </a:solidFill>
        </p:grpSpPr>
        <p:sp>
          <p:nvSpPr>
            <p:cNvPr id="259" name="Rectangle 258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60" name="Oval 259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61" name="Oval 260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62" name="Oval 261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63" name="Group 262"/>
          <p:cNvGrpSpPr/>
          <p:nvPr/>
        </p:nvGrpSpPr>
        <p:grpSpPr>
          <a:xfrm rot="7707985">
            <a:off x="2943652" y="1076232"/>
            <a:ext cx="68478" cy="89586"/>
            <a:chOff x="2054014" y="3681015"/>
            <a:chExt cx="238122" cy="311519"/>
          </a:xfrm>
          <a:solidFill>
            <a:srgbClr val="660066"/>
          </a:solidFill>
        </p:grpSpPr>
        <p:sp>
          <p:nvSpPr>
            <p:cNvPr id="264" name="Rectangle 263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65" name="Oval 264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66" name="Oval 265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67" name="Oval 266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68" name="Group 267"/>
          <p:cNvGrpSpPr/>
          <p:nvPr/>
        </p:nvGrpSpPr>
        <p:grpSpPr>
          <a:xfrm rot="4021510">
            <a:off x="2949444" y="908056"/>
            <a:ext cx="68478" cy="89586"/>
            <a:chOff x="2054014" y="3681015"/>
            <a:chExt cx="238122" cy="311519"/>
          </a:xfrm>
          <a:solidFill>
            <a:srgbClr val="660066"/>
          </a:solidFill>
        </p:grpSpPr>
        <p:sp>
          <p:nvSpPr>
            <p:cNvPr id="269" name="Rectangle 268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70" name="Oval 269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71" name="Oval 270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72" name="Oval 271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73" name="Group 272"/>
          <p:cNvGrpSpPr/>
          <p:nvPr/>
        </p:nvGrpSpPr>
        <p:grpSpPr>
          <a:xfrm rot="18345778">
            <a:off x="2682827" y="900326"/>
            <a:ext cx="68478" cy="89586"/>
            <a:chOff x="2054014" y="3681015"/>
            <a:chExt cx="238122" cy="311519"/>
          </a:xfrm>
          <a:solidFill>
            <a:srgbClr val="660066"/>
          </a:solidFill>
        </p:grpSpPr>
        <p:sp>
          <p:nvSpPr>
            <p:cNvPr id="274" name="Rectangle 273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75" name="Oval 274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76" name="Oval 275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77" name="Oval 276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78" name="Group 277"/>
          <p:cNvGrpSpPr/>
          <p:nvPr/>
        </p:nvGrpSpPr>
        <p:grpSpPr>
          <a:xfrm rot="14433585">
            <a:off x="2680689" y="1064852"/>
            <a:ext cx="68478" cy="89586"/>
            <a:chOff x="2054014" y="3681015"/>
            <a:chExt cx="238122" cy="311519"/>
          </a:xfrm>
          <a:solidFill>
            <a:srgbClr val="660066"/>
          </a:solidFill>
        </p:grpSpPr>
        <p:sp>
          <p:nvSpPr>
            <p:cNvPr id="279" name="Rectangle 278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80" name="Oval 279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81" name="Oval 280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sp>
        <p:nvSpPr>
          <p:cNvPr id="421" name="Down Arrow 420"/>
          <p:cNvSpPr/>
          <p:nvPr/>
        </p:nvSpPr>
        <p:spPr>
          <a:xfrm rot="19694889">
            <a:off x="601396" y="1739289"/>
            <a:ext cx="240181" cy="24647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422" name="Down Arrow 421"/>
          <p:cNvSpPr/>
          <p:nvPr/>
        </p:nvSpPr>
        <p:spPr>
          <a:xfrm rot="13230903">
            <a:off x="1031787" y="1749820"/>
            <a:ext cx="240181" cy="23395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423" name="Down Arrow 422"/>
          <p:cNvSpPr/>
          <p:nvPr/>
        </p:nvSpPr>
        <p:spPr>
          <a:xfrm rot="19694889">
            <a:off x="1710273" y="1741240"/>
            <a:ext cx="240181" cy="24647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424" name="Down Arrow 423"/>
          <p:cNvSpPr/>
          <p:nvPr/>
        </p:nvSpPr>
        <p:spPr>
          <a:xfrm rot="13230903">
            <a:off x="2145113" y="1746591"/>
            <a:ext cx="240181" cy="23395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425" name="Down Arrow 424"/>
          <p:cNvSpPr/>
          <p:nvPr/>
        </p:nvSpPr>
        <p:spPr>
          <a:xfrm rot="19694889">
            <a:off x="2877920" y="1741239"/>
            <a:ext cx="240181" cy="24647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grpSp>
        <p:nvGrpSpPr>
          <p:cNvPr id="863" name="Group 862"/>
          <p:cNvGrpSpPr/>
          <p:nvPr/>
        </p:nvGrpSpPr>
        <p:grpSpPr>
          <a:xfrm>
            <a:off x="585607" y="2027031"/>
            <a:ext cx="633895" cy="188870"/>
            <a:chOff x="874138" y="2442837"/>
            <a:chExt cx="1044377" cy="311173"/>
          </a:xfrm>
        </p:grpSpPr>
        <p:sp>
          <p:nvSpPr>
            <p:cNvPr id="907" name="Parallelogram 906"/>
            <p:cNvSpPr/>
            <p:nvPr/>
          </p:nvSpPr>
          <p:spPr>
            <a:xfrm rot="21021815">
              <a:off x="1519158" y="2679093"/>
              <a:ext cx="283163" cy="45719"/>
            </a:xfrm>
            <a:prstGeom prst="parallelogram">
              <a:avLst>
                <a:gd name="adj" fmla="val 20378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908" name="Parallelogram 907"/>
            <p:cNvSpPr/>
            <p:nvPr/>
          </p:nvSpPr>
          <p:spPr>
            <a:xfrm>
              <a:off x="1591726" y="2647344"/>
              <a:ext cx="315598" cy="45308"/>
            </a:xfrm>
            <a:prstGeom prst="parallelogram">
              <a:avLst>
                <a:gd name="adj" fmla="val 20237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cxnSp>
          <p:nvCxnSpPr>
            <p:cNvPr id="909" name="Straight Connector 908"/>
            <p:cNvCxnSpPr/>
            <p:nvPr/>
          </p:nvCxnSpPr>
          <p:spPr>
            <a:xfrm>
              <a:off x="1780077" y="2443028"/>
              <a:ext cx="20780" cy="40068"/>
            </a:xfrm>
            <a:prstGeom prst="line">
              <a:avLst/>
            </a:prstGeom>
            <a:ln w="31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1" name="Rectangle 910"/>
            <p:cNvSpPr/>
            <p:nvPr/>
          </p:nvSpPr>
          <p:spPr>
            <a:xfrm>
              <a:off x="883543" y="2688965"/>
              <a:ext cx="633741" cy="6112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912" name="Parallelogram 911"/>
            <p:cNvSpPr/>
            <p:nvPr/>
          </p:nvSpPr>
          <p:spPr>
            <a:xfrm rot="20002289">
              <a:off x="1495137" y="2628763"/>
              <a:ext cx="314313" cy="54103"/>
            </a:xfrm>
            <a:prstGeom prst="parallelogram">
              <a:avLst>
                <a:gd name="adj" fmla="val 49888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913" name="Parallelogram 912"/>
            <p:cNvSpPr/>
            <p:nvPr/>
          </p:nvSpPr>
          <p:spPr>
            <a:xfrm>
              <a:off x="874138" y="2562165"/>
              <a:ext cx="1027968" cy="129215"/>
            </a:xfrm>
            <a:prstGeom prst="parallelogram">
              <a:avLst>
                <a:gd name="adj" fmla="val 20237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914" name="Parallelogram 913"/>
            <p:cNvSpPr/>
            <p:nvPr/>
          </p:nvSpPr>
          <p:spPr>
            <a:xfrm rot="20002289">
              <a:off x="1466478" y="2518466"/>
              <a:ext cx="369045" cy="160986"/>
            </a:xfrm>
            <a:prstGeom prst="parallelogram">
              <a:avLst>
                <a:gd name="adj" fmla="val 49888"/>
              </a:avLst>
            </a:prstGeom>
            <a:noFill/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cxnSp>
          <p:nvCxnSpPr>
            <p:cNvPr id="915" name="Straight Connector 914"/>
            <p:cNvCxnSpPr/>
            <p:nvPr/>
          </p:nvCxnSpPr>
          <p:spPr>
            <a:xfrm flipH="1">
              <a:off x="1146117" y="2443028"/>
              <a:ext cx="1" cy="183380"/>
            </a:xfrm>
            <a:prstGeom prst="line">
              <a:avLst/>
            </a:prstGeom>
            <a:ln w="31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6" name="Parallelogram 915"/>
            <p:cNvSpPr/>
            <p:nvPr/>
          </p:nvSpPr>
          <p:spPr>
            <a:xfrm>
              <a:off x="884815" y="2626217"/>
              <a:ext cx="895891" cy="126376"/>
            </a:xfrm>
            <a:prstGeom prst="parallelogram">
              <a:avLst>
                <a:gd name="adj" fmla="val 208612"/>
              </a:avLst>
            </a:prstGeom>
            <a:noFill/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917" name="Parallelogram 916"/>
            <p:cNvSpPr/>
            <p:nvPr/>
          </p:nvSpPr>
          <p:spPr>
            <a:xfrm>
              <a:off x="880997" y="2442837"/>
              <a:ext cx="903527" cy="129215"/>
            </a:xfrm>
            <a:prstGeom prst="parallelogram">
              <a:avLst>
                <a:gd name="adj" fmla="val 203688"/>
              </a:avLst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918" name="Rectangle 917"/>
            <p:cNvSpPr/>
            <p:nvPr/>
          </p:nvSpPr>
          <p:spPr>
            <a:xfrm>
              <a:off x="880997" y="2573748"/>
              <a:ext cx="640106" cy="180118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cxnSp>
          <p:nvCxnSpPr>
            <p:cNvPr id="919" name="Straight Connector 918"/>
            <p:cNvCxnSpPr/>
            <p:nvPr/>
          </p:nvCxnSpPr>
          <p:spPr>
            <a:xfrm flipH="1">
              <a:off x="1517284" y="2539646"/>
              <a:ext cx="201176" cy="35627"/>
            </a:xfrm>
            <a:prstGeom prst="line">
              <a:avLst/>
            </a:prstGeom>
            <a:ln w="12700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0" name="Straight Connector 919"/>
            <p:cNvCxnSpPr/>
            <p:nvPr/>
          </p:nvCxnSpPr>
          <p:spPr>
            <a:xfrm flipH="1">
              <a:off x="1522096" y="2690502"/>
              <a:ext cx="244766" cy="63508"/>
            </a:xfrm>
            <a:prstGeom prst="line">
              <a:avLst/>
            </a:prstGeom>
            <a:ln w="12700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22" name="Group 921"/>
            <p:cNvGrpSpPr>
              <a:grpSpLocks noChangeAspect="1"/>
            </p:cNvGrpSpPr>
            <p:nvPr/>
          </p:nvGrpSpPr>
          <p:grpSpPr>
            <a:xfrm>
              <a:off x="1714012" y="2462548"/>
              <a:ext cx="204503" cy="239940"/>
              <a:chOff x="3232392" y="2389278"/>
              <a:chExt cx="1115440" cy="1308728"/>
            </a:xfrm>
          </p:grpSpPr>
          <p:sp>
            <p:nvSpPr>
              <p:cNvPr id="923" name="Oval 922"/>
              <p:cNvSpPr/>
              <p:nvPr/>
            </p:nvSpPr>
            <p:spPr>
              <a:xfrm rot="20729853">
                <a:off x="3232392" y="2596156"/>
                <a:ext cx="536865" cy="1101850"/>
              </a:xfrm>
              <a:prstGeom prst="ellipse">
                <a:avLst/>
              </a:prstGeom>
              <a:solidFill>
                <a:srgbClr val="C0504D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924" name="Parallelogram 923"/>
              <p:cNvSpPr/>
              <p:nvPr/>
            </p:nvSpPr>
            <p:spPr>
              <a:xfrm rot="20451626">
                <a:off x="3509760" y="2688923"/>
                <a:ext cx="819330" cy="870456"/>
              </a:xfrm>
              <a:prstGeom prst="parallelogram">
                <a:avLst>
                  <a:gd name="adj" fmla="val 21305"/>
                </a:avLst>
              </a:prstGeom>
              <a:solidFill>
                <a:schemeClr val="accent2"/>
              </a:solidFill>
              <a:ln w="127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925" name="Parallelogram 924"/>
              <p:cNvSpPr/>
              <p:nvPr/>
            </p:nvSpPr>
            <p:spPr>
              <a:xfrm rot="20395211">
                <a:off x="3308646" y="2525352"/>
                <a:ext cx="772396" cy="660922"/>
              </a:xfrm>
              <a:prstGeom prst="parallelogram">
                <a:avLst>
                  <a:gd name="adj" fmla="val 25422"/>
                </a:avLst>
              </a:prstGeom>
              <a:solidFill>
                <a:schemeClr val="accent2"/>
              </a:solidFill>
              <a:ln w="127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926" name="Oval 925"/>
              <p:cNvSpPr/>
              <p:nvPr/>
            </p:nvSpPr>
            <p:spPr>
              <a:xfrm rot="20757837">
                <a:off x="3810967" y="2389278"/>
                <a:ext cx="536865" cy="1110522"/>
              </a:xfrm>
              <a:prstGeom prst="ellipse">
                <a:avLst/>
              </a:prstGeom>
              <a:solidFill>
                <a:srgbClr val="C0504D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cxnSp>
            <p:nvCxnSpPr>
              <p:cNvPr id="927" name="Straight Connector 926"/>
              <p:cNvCxnSpPr>
                <a:stCxn id="926" idx="0"/>
              </p:cNvCxnSpPr>
              <p:nvPr/>
            </p:nvCxnSpPr>
            <p:spPr>
              <a:xfrm flipH="1">
                <a:off x="3362862" y="2405856"/>
                <a:ext cx="581869" cy="207854"/>
              </a:xfrm>
              <a:prstGeom prst="line">
                <a:avLst/>
              </a:prstGeom>
              <a:ln w="1270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8" name="Straight Connector 927"/>
              <p:cNvCxnSpPr>
                <a:stCxn id="926" idx="4"/>
              </p:cNvCxnSpPr>
              <p:nvPr/>
            </p:nvCxnSpPr>
            <p:spPr>
              <a:xfrm flipH="1">
                <a:off x="3638788" y="3483222"/>
                <a:ext cx="575281" cy="197230"/>
              </a:xfrm>
              <a:prstGeom prst="line">
                <a:avLst/>
              </a:prstGeom>
              <a:ln w="1270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52" name="Group 951"/>
          <p:cNvGrpSpPr/>
          <p:nvPr/>
        </p:nvGrpSpPr>
        <p:grpSpPr>
          <a:xfrm>
            <a:off x="1733125" y="2024585"/>
            <a:ext cx="633895" cy="188870"/>
            <a:chOff x="874138" y="2442837"/>
            <a:chExt cx="1044377" cy="311173"/>
          </a:xfrm>
        </p:grpSpPr>
        <p:sp>
          <p:nvSpPr>
            <p:cNvPr id="953" name="Parallelogram 952"/>
            <p:cNvSpPr/>
            <p:nvPr/>
          </p:nvSpPr>
          <p:spPr>
            <a:xfrm rot="21021815">
              <a:off x="1519158" y="2679093"/>
              <a:ext cx="283163" cy="45719"/>
            </a:xfrm>
            <a:prstGeom prst="parallelogram">
              <a:avLst>
                <a:gd name="adj" fmla="val 20378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954" name="Parallelogram 953"/>
            <p:cNvSpPr/>
            <p:nvPr/>
          </p:nvSpPr>
          <p:spPr>
            <a:xfrm>
              <a:off x="1591726" y="2647344"/>
              <a:ext cx="315598" cy="45308"/>
            </a:xfrm>
            <a:prstGeom prst="parallelogram">
              <a:avLst>
                <a:gd name="adj" fmla="val 20237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cxnSp>
          <p:nvCxnSpPr>
            <p:cNvPr id="955" name="Straight Connector 954"/>
            <p:cNvCxnSpPr/>
            <p:nvPr/>
          </p:nvCxnSpPr>
          <p:spPr>
            <a:xfrm>
              <a:off x="1780077" y="2443028"/>
              <a:ext cx="20780" cy="40068"/>
            </a:xfrm>
            <a:prstGeom prst="line">
              <a:avLst/>
            </a:prstGeom>
            <a:ln w="31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6" name="Rectangle 955"/>
            <p:cNvSpPr/>
            <p:nvPr/>
          </p:nvSpPr>
          <p:spPr>
            <a:xfrm>
              <a:off x="883543" y="2688965"/>
              <a:ext cx="633741" cy="6112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957" name="Parallelogram 956"/>
            <p:cNvSpPr/>
            <p:nvPr/>
          </p:nvSpPr>
          <p:spPr>
            <a:xfrm rot="20002289">
              <a:off x="1495137" y="2628763"/>
              <a:ext cx="314313" cy="54103"/>
            </a:xfrm>
            <a:prstGeom prst="parallelogram">
              <a:avLst>
                <a:gd name="adj" fmla="val 49888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958" name="Parallelogram 957"/>
            <p:cNvSpPr/>
            <p:nvPr/>
          </p:nvSpPr>
          <p:spPr>
            <a:xfrm>
              <a:off x="874138" y="2562165"/>
              <a:ext cx="1027968" cy="129215"/>
            </a:xfrm>
            <a:prstGeom prst="parallelogram">
              <a:avLst>
                <a:gd name="adj" fmla="val 20237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959" name="Parallelogram 958"/>
            <p:cNvSpPr/>
            <p:nvPr/>
          </p:nvSpPr>
          <p:spPr>
            <a:xfrm rot="20002289">
              <a:off x="1466478" y="2518466"/>
              <a:ext cx="369045" cy="160986"/>
            </a:xfrm>
            <a:prstGeom prst="parallelogram">
              <a:avLst>
                <a:gd name="adj" fmla="val 49888"/>
              </a:avLst>
            </a:prstGeom>
            <a:noFill/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cxnSp>
          <p:nvCxnSpPr>
            <p:cNvPr id="960" name="Straight Connector 959"/>
            <p:cNvCxnSpPr/>
            <p:nvPr/>
          </p:nvCxnSpPr>
          <p:spPr>
            <a:xfrm flipH="1">
              <a:off x="1146117" y="2443028"/>
              <a:ext cx="1" cy="183380"/>
            </a:xfrm>
            <a:prstGeom prst="line">
              <a:avLst/>
            </a:prstGeom>
            <a:ln w="31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1" name="Parallelogram 960"/>
            <p:cNvSpPr/>
            <p:nvPr/>
          </p:nvSpPr>
          <p:spPr>
            <a:xfrm>
              <a:off x="884815" y="2626217"/>
              <a:ext cx="895891" cy="126376"/>
            </a:xfrm>
            <a:prstGeom prst="parallelogram">
              <a:avLst>
                <a:gd name="adj" fmla="val 208612"/>
              </a:avLst>
            </a:prstGeom>
            <a:noFill/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962" name="Parallelogram 961"/>
            <p:cNvSpPr/>
            <p:nvPr/>
          </p:nvSpPr>
          <p:spPr>
            <a:xfrm>
              <a:off x="880997" y="2442837"/>
              <a:ext cx="903527" cy="129215"/>
            </a:xfrm>
            <a:prstGeom prst="parallelogram">
              <a:avLst>
                <a:gd name="adj" fmla="val 203688"/>
              </a:avLst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963" name="Rectangle 962"/>
            <p:cNvSpPr/>
            <p:nvPr/>
          </p:nvSpPr>
          <p:spPr>
            <a:xfrm>
              <a:off x="880997" y="2573748"/>
              <a:ext cx="640106" cy="180118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cxnSp>
          <p:nvCxnSpPr>
            <p:cNvPr id="964" name="Straight Connector 963"/>
            <p:cNvCxnSpPr/>
            <p:nvPr/>
          </p:nvCxnSpPr>
          <p:spPr>
            <a:xfrm flipH="1">
              <a:off x="1517284" y="2539646"/>
              <a:ext cx="201176" cy="35627"/>
            </a:xfrm>
            <a:prstGeom prst="line">
              <a:avLst/>
            </a:prstGeom>
            <a:ln w="12700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5" name="Straight Connector 964"/>
            <p:cNvCxnSpPr/>
            <p:nvPr/>
          </p:nvCxnSpPr>
          <p:spPr>
            <a:xfrm flipH="1">
              <a:off x="1522096" y="2690502"/>
              <a:ext cx="244766" cy="63508"/>
            </a:xfrm>
            <a:prstGeom prst="line">
              <a:avLst/>
            </a:prstGeom>
            <a:ln w="12700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66" name="Group 965"/>
            <p:cNvGrpSpPr>
              <a:grpSpLocks noChangeAspect="1"/>
            </p:cNvGrpSpPr>
            <p:nvPr/>
          </p:nvGrpSpPr>
          <p:grpSpPr>
            <a:xfrm>
              <a:off x="1714012" y="2462548"/>
              <a:ext cx="204503" cy="239940"/>
              <a:chOff x="3232392" y="2389278"/>
              <a:chExt cx="1115440" cy="1308728"/>
            </a:xfrm>
          </p:grpSpPr>
          <p:sp>
            <p:nvSpPr>
              <p:cNvPr id="967" name="Oval 966"/>
              <p:cNvSpPr/>
              <p:nvPr/>
            </p:nvSpPr>
            <p:spPr>
              <a:xfrm rot="20729853">
                <a:off x="3232392" y="2596156"/>
                <a:ext cx="536865" cy="1101850"/>
              </a:xfrm>
              <a:prstGeom prst="ellipse">
                <a:avLst/>
              </a:prstGeom>
              <a:solidFill>
                <a:srgbClr val="C0504D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968" name="Parallelogram 967"/>
              <p:cNvSpPr/>
              <p:nvPr/>
            </p:nvSpPr>
            <p:spPr>
              <a:xfrm rot="20451626">
                <a:off x="3509760" y="2688923"/>
                <a:ext cx="819330" cy="870456"/>
              </a:xfrm>
              <a:prstGeom prst="parallelogram">
                <a:avLst>
                  <a:gd name="adj" fmla="val 21305"/>
                </a:avLst>
              </a:prstGeom>
              <a:solidFill>
                <a:schemeClr val="accent2"/>
              </a:solidFill>
              <a:ln w="127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969" name="Parallelogram 968"/>
              <p:cNvSpPr/>
              <p:nvPr/>
            </p:nvSpPr>
            <p:spPr>
              <a:xfrm rot="20395211">
                <a:off x="3308646" y="2525352"/>
                <a:ext cx="772396" cy="660922"/>
              </a:xfrm>
              <a:prstGeom prst="parallelogram">
                <a:avLst>
                  <a:gd name="adj" fmla="val 25422"/>
                </a:avLst>
              </a:prstGeom>
              <a:solidFill>
                <a:schemeClr val="accent2"/>
              </a:solidFill>
              <a:ln w="127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970" name="Oval 969"/>
              <p:cNvSpPr/>
              <p:nvPr/>
            </p:nvSpPr>
            <p:spPr>
              <a:xfrm rot="20757837">
                <a:off x="3810967" y="2389278"/>
                <a:ext cx="536865" cy="1110522"/>
              </a:xfrm>
              <a:prstGeom prst="ellipse">
                <a:avLst/>
              </a:prstGeom>
              <a:solidFill>
                <a:srgbClr val="C0504D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cxnSp>
            <p:nvCxnSpPr>
              <p:cNvPr id="971" name="Straight Connector 970"/>
              <p:cNvCxnSpPr>
                <a:stCxn id="970" idx="0"/>
              </p:cNvCxnSpPr>
              <p:nvPr/>
            </p:nvCxnSpPr>
            <p:spPr>
              <a:xfrm flipH="1">
                <a:off x="3362862" y="2405856"/>
                <a:ext cx="581869" cy="207854"/>
              </a:xfrm>
              <a:prstGeom prst="line">
                <a:avLst/>
              </a:prstGeom>
              <a:ln w="1270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2" name="Straight Connector 971"/>
              <p:cNvCxnSpPr>
                <a:stCxn id="970" idx="4"/>
              </p:cNvCxnSpPr>
              <p:nvPr/>
            </p:nvCxnSpPr>
            <p:spPr>
              <a:xfrm flipH="1">
                <a:off x="3638788" y="3483222"/>
                <a:ext cx="575281" cy="197230"/>
              </a:xfrm>
              <a:prstGeom prst="line">
                <a:avLst/>
              </a:prstGeom>
              <a:ln w="1270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3" name="Group 972"/>
          <p:cNvGrpSpPr/>
          <p:nvPr/>
        </p:nvGrpSpPr>
        <p:grpSpPr>
          <a:xfrm>
            <a:off x="2874911" y="2033742"/>
            <a:ext cx="633895" cy="188870"/>
            <a:chOff x="874138" y="2442837"/>
            <a:chExt cx="1044377" cy="311173"/>
          </a:xfrm>
        </p:grpSpPr>
        <p:sp>
          <p:nvSpPr>
            <p:cNvPr id="974" name="Parallelogram 973"/>
            <p:cNvSpPr/>
            <p:nvPr/>
          </p:nvSpPr>
          <p:spPr>
            <a:xfrm rot="21021815">
              <a:off x="1519158" y="2679093"/>
              <a:ext cx="283163" cy="45719"/>
            </a:xfrm>
            <a:prstGeom prst="parallelogram">
              <a:avLst>
                <a:gd name="adj" fmla="val 20378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975" name="Parallelogram 974"/>
            <p:cNvSpPr/>
            <p:nvPr/>
          </p:nvSpPr>
          <p:spPr>
            <a:xfrm>
              <a:off x="1591726" y="2647344"/>
              <a:ext cx="315598" cy="45308"/>
            </a:xfrm>
            <a:prstGeom prst="parallelogram">
              <a:avLst>
                <a:gd name="adj" fmla="val 20237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cxnSp>
          <p:nvCxnSpPr>
            <p:cNvPr id="976" name="Straight Connector 975"/>
            <p:cNvCxnSpPr/>
            <p:nvPr/>
          </p:nvCxnSpPr>
          <p:spPr>
            <a:xfrm>
              <a:off x="1780077" y="2443028"/>
              <a:ext cx="20780" cy="40068"/>
            </a:xfrm>
            <a:prstGeom prst="line">
              <a:avLst/>
            </a:prstGeom>
            <a:ln w="31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7" name="Rectangle 976"/>
            <p:cNvSpPr/>
            <p:nvPr/>
          </p:nvSpPr>
          <p:spPr>
            <a:xfrm>
              <a:off x="883543" y="2688965"/>
              <a:ext cx="633741" cy="6112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978" name="Parallelogram 977"/>
            <p:cNvSpPr/>
            <p:nvPr/>
          </p:nvSpPr>
          <p:spPr>
            <a:xfrm rot="20002289">
              <a:off x="1495137" y="2628763"/>
              <a:ext cx="314313" cy="54103"/>
            </a:xfrm>
            <a:prstGeom prst="parallelogram">
              <a:avLst>
                <a:gd name="adj" fmla="val 49888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979" name="Parallelogram 978"/>
            <p:cNvSpPr/>
            <p:nvPr/>
          </p:nvSpPr>
          <p:spPr>
            <a:xfrm>
              <a:off x="874138" y="2562165"/>
              <a:ext cx="1027968" cy="129215"/>
            </a:xfrm>
            <a:prstGeom prst="parallelogram">
              <a:avLst>
                <a:gd name="adj" fmla="val 20237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980" name="Parallelogram 979"/>
            <p:cNvSpPr/>
            <p:nvPr/>
          </p:nvSpPr>
          <p:spPr>
            <a:xfrm rot="20002289">
              <a:off x="1466478" y="2518466"/>
              <a:ext cx="369045" cy="160986"/>
            </a:xfrm>
            <a:prstGeom prst="parallelogram">
              <a:avLst>
                <a:gd name="adj" fmla="val 49888"/>
              </a:avLst>
            </a:prstGeom>
            <a:noFill/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cxnSp>
          <p:nvCxnSpPr>
            <p:cNvPr id="981" name="Straight Connector 980"/>
            <p:cNvCxnSpPr/>
            <p:nvPr/>
          </p:nvCxnSpPr>
          <p:spPr>
            <a:xfrm flipH="1">
              <a:off x="1146117" y="2443028"/>
              <a:ext cx="1" cy="183380"/>
            </a:xfrm>
            <a:prstGeom prst="line">
              <a:avLst/>
            </a:prstGeom>
            <a:ln w="31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2" name="Parallelogram 981"/>
            <p:cNvSpPr/>
            <p:nvPr/>
          </p:nvSpPr>
          <p:spPr>
            <a:xfrm>
              <a:off x="884815" y="2626217"/>
              <a:ext cx="895891" cy="126376"/>
            </a:xfrm>
            <a:prstGeom prst="parallelogram">
              <a:avLst>
                <a:gd name="adj" fmla="val 208612"/>
              </a:avLst>
            </a:prstGeom>
            <a:noFill/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983" name="Parallelogram 982"/>
            <p:cNvSpPr/>
            <p:nvPr/>
          </p:nvSpPr>
          <p:spPr>
            <a:xfrm>
              <a:off x="880997" y="2442837"/>
              <a:ext cx="903527" cy="129215"/>
            </a:xfrm>
            <a:prstGeom prst="parallelogram">
              <a:avLst>
                <a:gd name="adj" fmla="val 203688"/>
              </a:avLst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984" name="Rectangle 983"/>
            <p:cNvSpPr/>
            <p:nvPr/>
          </p:nvSpPr>
          <p:spPr>
            <a:xfrm>
              <a:off x="880997" y="2573748"/>
              <a:ext cx="640106" cy="180118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cxnSp>
          <p:nvCxnSpPr>
            <p:cNvPr id="985" name="Straight Connector 984"/>
            <p:cNvCxnSpPr/>
            <p:nvPr/>
          </p:nvCxnSpPr>
          <p:spPr>
            <a:xfrm flipH="1">
              <a:off x="1517284" y="2539646"/>
              <a:ext cx="201176" cy="35627"/>
            </a:xfrm>
            <a:prstGeom prst="line">
              <a:avLst/>
            </a:prstGeom>
            <a:ln w="12700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6" name="Straight Connector 985"/>
            <p:cNvCxnSpPr/>
            <p:nvPr/>
          </p:nvCxnSpPr>
          <p:spPr>
            <a:xfrm flipH="1">
              <a:off x="1522096" y="2690502"/>
              <a:ext cx="244766" cy="63508"/>
            </a:xfrm>
            <a:prstGeom prst="line">
              <a:avLst/>
            </a:prstGeom>
            <a:ln w="12700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87" name="Group 986"/>
            <p:cNvGrpSpPr>
              <a:grpSpLocks noChangeAspect="1"/>
            </p:cNvGrpSpPr>
            <p:nvPr/>
          </p:nvGrpSpPr>
          <p:grpSpPr>
            <a:xfrm>
              <a:off x="1714012" y="2462548"/>
              <a:ext cx="204503" cy="239940"/>
              <a:chOff x="3232392" y="2389278"/>
              <a:chExt cx="1115440" cy="1308728"/>
            </a:xfrm>
          </p:grpSpPr>
          <p:sp>
            <p:nvSpPr>
              <p:cNvPr id="988" name="Oval 987"/>
              <p:cNvSpPr/>
              <p:nvPr/>
            </p:nvSpPr>
            <p:spPr>
              <a:xfrm rot="20729853">
                <a:off x="3232392" y="2596156"/>
                <a:ext cx="536865" cy="1101850"/>
              </a:xfrm>
              <a:prstGeom prst="ellipse">
                <a:avLst/>
              </a:prstGeom>
              <a:solidFill>
                <a:srgbClr val="C0504D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989" name="Parallelogram 988"/>
              <p:cNvSpPr/>
              <p:nvPr/>
            </p:nvSpPr>
            <p:spPr>
              <a:xfrm rot="20451626">
                <a:off x="3509760" y="2688923"/>
                <a:ext cx="819330" cy="870456"/>
              </a:xfrm>
              <a:prstGeom prst="parallelogram">
                <a:avLst>
                  <a:gd name="adj" fmla="val 21305"/>
                </a:avLst>
              </a:prstGeom>
              <a:solidFill>
                <a:schemeClr val="accent2"/>
              </a:solidFill>
              <a:ln w="127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990" name="Parallelogram 989"/>
              <p:cNvSpPr/>
              <p:nvPr/>
            </p:nvSpPr>
            <p:spPr>
              <a:xfrm rot="20395211">
                <a:off x="3308646" y="2525352"/>
                <a:ext cx="772396" cy="660922"/>
              </a:xfrm>
              <a:prstGeom prst="parallelogram">
                <a:avLst>
                  <a:gd name="adj" fmla="val 25422"/>
                </a:avLst>
              </a:prstGeom>
              <a:solidFill>
                <a:schemeClr val="accent2"/>
              </a:solidFill>
              <a:ln w="127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991" name="Oval 990"/>
              <p:cNvSpPr/>
              <p:nvPr/>
            </p:nvSpPr>
            <p:spPr>
              <a:xfrm rot="20757837">
                <a:off x="3810967" y="2389278"/>
                <a:ext cx="536865" cy="1110522"/>
              </a:xfrm>
              <a:prstGeom prst="ellipse">
                <a:avLst/>
              </a:prstGeom>
              <a:solidFill>
                <a:srgbClr val="C0504D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cxnSp>
            <p:nvCxnSpPr>
              <p:cNvPr id="992" name="Straight Connector 991"/>
              <p:cNvCxnSpPr>
                <a:stCxn id="991" idx="0"/>
              </p:cNvCxnSpPr>
              <p:nvPr/>
            </p:nvCxnSpPr>
            <p:spPr>
              <a:xfrm flipH="1">
                <a:off x="3362862" y="2405856"/>
                <a:ext cx="581869" cy="207854"/>
              </a:xfrm>
              <a:prstGeom prst="line">
                <a:avLst/>
              </a:prstGeom>
              <a:ln w="1270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3" name="Straight Connector 992"/>
              <p:cNvCxnSpPr>
                <a:stCxn id="991" idx="4"/>
              </p:cNvCxnSpPr>
              <p:nvPr/>
            </p:nvCxnSpPr>
            <p:spPr>
              <a:xfrm flipH="1">
                <a:off x="3638788" y="3483222"/>
                <a:ext cx="575281" cy="197230"/>
              </a:xfrm>
              <a:prstGeom prst="line">
                <a:avLst/>
              </a:prstGeom>
              <a:ln w="1270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067" name="TextBox 1066"/>
          <p:cNvSpPr txBox="1"/>
          <p:nvPr/>
        </p:nvSpPr>
        <p:spPr>
          <a:xfrm>
            <a:off x="1430544" y="2192101"/>
            <a:ext cx="1240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SupT1 cells</a:t>
            </a:r>
          </a:p>
        </p:txBody>
      </p:sp>
      <p:sp>
        <p:nvSpPr>
          <p:cNvPr id="1068" name="TextBox 1067"/>
          <p:cNvSpPr txBox="1"/>
          <p:nvPr/>
        </p:nvSpPr>
        <p:spPr>
          <a:xfrm>
            <a:off x="315915" y="2192101"/>
            <a:ext cx="1157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293T cells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69" name="TextBox 1068"/>
          <p:cNvSpPr txBox="1"/>
          <p:nvPr/>
        </p:nvSpPr>
        <p:spPr>
          <a:xfrm>
            <a:off x="2577772" y="2192101"/>
            <a:ext cx="1241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SupT1 cells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994" name="Straight Connector 993"/>
          <p:cNvCxnSpPr>
            <a:stCxn id="996" idx="2"/>
            <a:endCxn id="1061" idx="6"/>
          </p:cNvCxnSpPr>
          <p:nvPr/>
        </p:nvCxnSpPr>
        <p:spPr>
          <a:xfrm>
            <a:off x="469345" y="5158173"/>
            <a:ext cx="3023646" cy="0"/>
          </a:xfrm>
          <a:prstGeom prst="line">
            <a:avLst/>
          </a:prstGeom>
          <a:ln w="57150" cmpd="sng">
            <a:solidFill>
              <a:schemeClr val="accent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>
            <a:spLocks noChangeAspect="1"/>
          </p:cNvSpPr>
          <p:nvPr/>
        </p:nvSpPr>
        <p:spPr>
          <a:xfrm>
            <a:off x="1403347" y="5083687"/>
            <a:ext cx="151415" cy="151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996" name="Oval 995"/>
          <p:cNvSpPr>
            <a:spLocks noChangeAspect="1"/>
          </p:cNvSpPr>
          <p:nvPr/>
        </p:nvSpPr>
        <p:spPr>
          <a:xfrm>
            <a:off x="469345" y="5082465"/>
            <a:ext cx="151415" cy="151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997" name="Oval 996"/>
          <p:cNvSpPr>
            <a:spLocks noChangeAspect="1"/>
          </p:cNvSpPr>
          <p:nvPr/>
        </p:nvSpPr>
        <p:spPr>
          <a:xfrm>
            <a:off x="2397293" y="5087723"/>
            <a:ext cx="151415" cy="151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061" name="Oval 1060"/>
          <p:cNvSpPr>
            <a:spLocks noChangeAspect="1"/>
          </p:cNvSpPr>
          <p:nvPr/>
        </p:nvSpPr>
        <p:spPr>
          <a:xfrm>
            <a:off x="3341576" y="5082465"/>
            <a:ext cx="151415" cy="151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cxnSp>
        <p:nvCxnSpPr>
          <p:cNvPr id="1062" name="Straight Connector 1061"/>
          <p:cNvCxnSpPr>
            <a:stCxn id="1070" idx="2"/>
            <a:endCxn id="1072" idx="6"/>
          </p:cNvCxnSpPr>
          <p:nvPr/>
        </p:nvCxnSpPr>
        <p:spPr>
          <a:xfrm>
            <a:off x="464087" y="5568255"/>
            <a:ext cx="3023647" cy="0"/>
          </a:xfrm>
          <a:prstGeom prst="line">
            <a:avLst/>
          </a:prstGeom>
          <a:ln w="57150" cmpd="sng">
            <a:solidFill>
              <a:schemeClr val="accent2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3" name="Oval 1062"/>
          <p:cNvSpPr>
            <a:spLocks noChangeAspect="1"/>
          </p:cNvSpPr>
          <p:nvPr/>
        </p:nvSpPr>
        <p:spPr>
          <a:xfrm>
            <a:off x="1398089" y="5493767"/>
            <a:ext cx="151415" cy="151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070" name="Oval 1069"/>
          <p:cNvSpPr>
            <a:spLocks noChangeAspect="1"/>
          </p:cNvSpPr>
          <p:nvPr/>
        </p:nvSpPr>
        <p:spPr>
          <a:xfrm>
            <a:off x="464087" y="5492547"/>
            <a:ext cx="151415" cy="151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071" name="Oval 1070"/>
          <p:cNvSpPr>
            <a:spLocks noChangeAspect="1"/>
          </p:cNvSpPr>
          <p:nvPr/>
        </p:nvSpPr>
        <p:spPr>
          <a:xfrm>
            <a:off x="2392035" y="5497805"/>
            <a:ext cx="151415" cy="151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072" name="Oval 1071"/>
          <p:cNvSpPr>
            <a:spLocks noChangeAspect="1"/>
          </p:cNvSpPr>
          <p:nvPr/>
        </p:nvSpPr>
        <p:spPr>
          <a:xfrm>
            <a:off x="3336319" y="5492547"/>
            <a:ext cx="151415" cy="151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cxnSp>
        <p:nvCxnSpPr>
          <p:cNvPr id="1073" name="Straight Connector 1072"/>
          <p:cNvCxnSpPr>
            <a:stCxn id="1075" idx="2"/>
            <a:endCxn id="1077" idx="6"/>
          </p:cNvCxnSpPr>
          <p:nvPr/>
        </p:nvCxnSpPr>
        <p:spPr>
          <a:xfrm>
            <a:off x="469281" y="5978337"/>
            <a:ext cx="3023646" cy="0"/>
          </a:xfrm>
          <a:prstGeom prst="line">
            <a:avLst/>
          </a:prstGeom>
          <a:ln w="57150" cmpd="sng">
            <a:solidFill>
              <a:srgbClr val="660066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5" name="Oval 1074"/>
          <p:cNvSpPr>
            <a:spLocks noChangeAspect="1"/>
          </p:cNvSpPr>
          <p:nvPr/>
        </p:nvSpPr>
        <p:spPr>
          <a:xfrm>
            <a:off x="469281" y="5902629"/>
            <a:ext cx="151415" cy="151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076" name="Oval 1075"/>
          <p:cNvSpPr>
            <a:spLocks noChangeAspect="1"/>
          </p:cNvSpPr>
          <p:nvPr/>
        </p:nvSpPr>
        <p:spPr>
          <a:xfrm>
            <a:off x="2397229" y="5907886"/>
            <a:ext cx="151415" cy="151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077" name="Oval 1076"/>
          <p:cNvSpPr>
            <a:spLocks noChangeAspect="1"/>
          </p:cNvSpPr>
          <p:nvPr/>
        </p:nvSpPr>
        <p:spPr>
          <a:xfrm>
            <a:off x="3341512" y="5902629"/>
            <a:ext cx="151415" cy="151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074" name="Oval 1073"/>
          <p:cNvSpPr>
            <a:spLocks noChangeAspect="1"/>
          </p:cNvSpPr>
          <p:nvPr/>
        </p:nvSpPr>
        <p:spPr>
          <a:xfrm>
            <a:off x="1403283" y="5903850"/>
            <a:ext cx="151415" cy="151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088" name="TextBox 1087"/>
          <p:cNvSpPr txBox="1"/>
          <p:nvPr/>
        </p:nvSpPr>
        <p:spPr>
          <a:xfrm>
            <a:off x="-62137" y="5839837"/>
            <a:ext cx="80587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660066"/>
                </a:solidFill>
                <a:latin typeface="Arial"/>
                <a:cs typeface="Arial"/>
              </a:rPr>
              <a:t>3</a:t>
            </a:r>
            <a:endParaRPr lang="en-US" sz="1200" b="1" dirty="0">
              <a:solidFill>
                <a:srgbClr val="660066"/>
              </a:solidFill>
              <a:latin typeface="Arial"/>
              <a:cs typeface="Arial"/>
            </a:endParaRPr>
          </a:p>
        </p:txBody>
      </p:sp>
      <p:sp>
        <p:nvSpPr>
          <p:cNvPr id="1090" name="TextBox 1089"/>
          <p:cNvSpPr txBox="1"/>
          <p:nvPr/>
        </p:nvSpPr>
        <p:spPr>
          <a:xfrm>
            <a:off x="-62137" y="5417884"/>
            <a:ext cx="80587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2"/>
                </a:solidFill>
                <a:latin typeface="Arial"/>
                <a:cs typeface="Arial"/>
              </a:rPr>
              <a:t>2</a:t>
            </a:r>
            <a:endParaRPr lang="en-US" sz="12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091" name="TextBox 1090"/>
          <p:cNvSpPr txBox="1"/>
          <p:nvPr/>
        </p:nvSpPr>
        <p:spPr>
          <a:xfrm>
            <a:off x="-62137" y="5008509"/>
            <a:ext cx="80587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1"/>
                </a:solidFill>
                <a:latin typeface="Arial"/>
                <a:cs typeface="Arial"/>
              </a:rPr>
              <a:t>1</a:t>
            </a:r>
            <a:endParaRPr lang="en-US" sz="12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102" name="TextBox 1101"/>
          <p:cNvSpPr txBox="1"/>
          <p:nvPr/>
        </p:nvSpPr>
        <p:spPr>
          <a:xfrm>
            <a:off x="6520" y="11903"/>
            <a:ext cx="42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A</a:t>
            </a:r>
            <a:r>
              <a:rPr lang="en-US" b="1" dirty="0" smtClean="0">
                <a:latin typeface="Arial"/>
                <a:cs typeface="Arial"/>
              </a:rPr>
              <a:t>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1103" name="TextBox 1102"/>
          <p:cNvSpPr txBox="1"/>
          <p:nvPr/>
        </p:nvSpPr>
        <p:spPr>
          <a:xfrm>
            <a:off x="26729" y="4247254"/>
            <a:ext cx="42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B</a:t>
            </a:r>
            <a:r>
              <a:rPr lang="en-US" b="1" dirty="0" smtClean="0">
                <a:latin typeface="Arial"/>
                <a:cs typeface="Arial"/>
              </a:rPr>
              <a:t>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1089" name="TextBox 1088"/>
          <p:cNvSpPr txBox="1"/>
          <p:nvPr/>
        </p:nvSpPr>
        <p:spPr>
          <a:xfrm>
            <a:off x="992055" y="2556800"/>
            <a:ext cx="1678937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deep sequencing</a:t>
            </a:r>
          </a:p>
        </p:txBody>
      </p:sp>
      <p:sp>
        <p:nvSpPr>
          <p:cNvPr id="1092" name="Down Arrow 1091"/>
          <p:cNvSpPr/>
          <p:nvPr/>
        </p:nvSpPr>
        <p:spPr>
          <a:xfrm>
            <a:off x="1695846" y="2833983"/>
            <a:ext cx="240181" cy="24647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094" name="TextBox 1093"/>
          <p:cNvSpPr txBox="1"/>
          <p:nvPr/>
        </p:nvSpPr>
        <p:spPr>
          <a:xfrm>
            <a:off x="897305" y="4597644"/>
            <a:ext cx="11811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transfection supernatant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1095" name="TextBox 1094"/>
          <p:cNvSpPr txBox="1"/>
          <p:nvPr/>
        </p:nvSpPr>
        <p:spPr>
          <a:xfrm>
            <a:off x="114062" y="4599578"/>
            <a:ext cx="84665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mutant plasmids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1096" name="TextBox 1095"/>
          <p:cNvSpPr txBox="1"/>
          <p:nvPr/>
        </p:nvSpPr>
        <p:spPr>
          <a:xfrm>
            <a:off x="1961860" y="4594798"/>
            <a:ext cx="104809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passaged virus</a:t>
            </a:r>
          </a:p>
        </p:txBody>
      </p:sp>
      <p:sp>
        <p:nvSpPr>
          <p:cNvPr id="1097" name="TextBox 1096"/>
          <p:cNvSpPr txBox="1"/>
          <p:nvPr/>
        </p:nvSpPr>
        <p:spPr>
          <a:xfrm>
            <a:off x="2888757" y="4594798"/>
            <a:ext cx="104809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12-hour infection</a:t>
            </a:r>
            <a:endParaRPr lang="en-US" sz="1200" b="1" dirty="0" smtClean="0">
              <a:latin typeface="Arial"/>
              <a:cs typeface="Arial"/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3051810" y="2545698"/>
            <a:ext cx="115182" cy="11866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105" name="Down Arrow 1104"/>
          <p:cNvSpPr/>
          <p:nvPr/>
        </p:nvSpPr>
        <p:spPr>
          <a:xfrm rot="5400000">
            <a:off x="2741663" y="2408655"/>
            <a:ext cx="240179" cy="610478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106" name="Rectangle 1105"/>
          <p:cNvSpPr/>
          <p:nvPr/>
        </p:nvSpPr>
        <p:spPr>
          <a:xfrm>
            <a:off x="428116" y="2545698"/>
            <a:ext cx="115182" cy="11866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108" name="Down Arrow 1107"/>
          <p:cNvSpPr/>
          <p:nvPr/>
        </p:nvSpPr>
        <p:spPr>
          <a:xfrm rot="5400000" flipV="1">
            <a:off x="634549" y="2387373"/>
            <a:ext cx="239996" cy="652861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529" name="TextBox 528"/>
          <p:cNvSpPr txBox="1"/>
          <p:nvPr/>
        </p:nvSpPr>
        <p:spPr>
          <a:xfrm rot="16200000">
            <a:off x="343067" y="3293112"/>
            <a:ext cx="11063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amino-acid preference</a:t>
            </a:r>
          </a:p>
        </p:txBody>
      </p:sp>
      <p:sp>
        <p:nvSpPr>
          <p:cNvPr id="530" name="TextBox 529"/>
          <p:cNvSpPr txBox="1"/>
          <p:nvPr/>
        </p:nvSpPr>
        <p:spPr>
          <a:xfrm>
            <a:off x="1132997" y="3961761"/>
            <a:ext cx="1383059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site</a:t>
            </a:r>
          </a:p>
        </p:txBody>
      </p:sp>
      <p:sp>
        <p:nvSpPr>
          <p:cNvPr id="535" name="TextBox 534"/>
          <p:cNvSpPr txBox="1"/>
          <p:nvPr/>
        </p:nvSpPr>
        <p:spPr>
          <a:xfrm rot="16200000">
            <a:off x="-330270" y="5431011"/>
            <a:ext cx="95084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Arial"/>
                <a:cs typeface="Arial"/>
              </a:rPr>
              <a:t>r</a:t>
            </a:r>
            <a:r>
              <a:rPr lang="en-US" sz="1200" b="1" dirty="0" smtClean="0">
                <a:latin typeface="Arial"/>
                <a:cs typeface="Arial"/>
              </a:rPr>
              <a:t>eplicates</a:t>
            </a:r>
            <a:endParaRPr lang="en-US" sz="12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554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2850</TotalTime>
  <Words>41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Haddox</dc:creator>
  <cp:lastModifiedBy>Hugh Haddox</cp:lastModifiedBy>
  <cp:revision>77</cp:revision>
  <dcterms:created xsi:type="dcterms:W3CDTF">2016-03-31T19:08:03Z</dcterms:created>
  <dcterms:modified xsi:type="dcterms:W3CDTF">2017-07-11T21:16:52Z</dcterms:modified>
</cp:coreProperties>
</file>