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6858000" cy="8001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7" autoAdjust="0"/>
    <p:restoredTop sz="99176" autoAdjust="0"/>
  </p:normalViewPr>
  <p:slideViewPr>
    <p:cSldViewPr snapToGrid="0" snapToObjects="1">
      <p:cViewPr varScale="1">
        <p:scale>
          <a:sx n="130" d="100"/>
          <a:sy n="130" d="100"/>
        </p:scale>
        <p:origin x="-592" y="-104"/>
      </p:cViewPr>
      <p:guideLst>
        <p:guide orient="horz" pos="25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485497"/>
            <a:ext cx="5829300" cy="1715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533900"/>
            <a:ext cx="4800600" cy="2044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374121"/>
            <a:ext cx="1157288" cy="79639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374121"/>
            <a:ext cx="3357563" cy="79639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141384"/>
            <a:ext cx="5829300" cy="1589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391166"/>
            <a:ext cx="5829300" cy="175021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178051"/>
            <a:ext cx="2257425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178051"/>
            <a:ext cx="2257425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20411"/>
            <a:ext cx="6172200" cy="1333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790965"/>
            <a:ext cx="3030141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537354"/>
            <a:ext cx="3030141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790965"/>
            <a:ext cx="3031331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537354"/>
            <a:ext cx="3031331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18558"/>
            <a:ext cx="2256235" cy="135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18559"/>
            <a:ext cx="3833813" cy="6828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674284"/>
            <a:ext cx="2256235" cy="54729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5600700"/>
            <a:ext cx="4114800" cy="661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714904"/>
            <a:ext cx="4114800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6261894"/>
            <a:ext cx="4114800" cy="939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20411"/>
            <a:ext cx="6172200" cy="133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866901"/>
            <a:ext cx="6172200" cy="528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7415742"/>
            <a:ext cx="16002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7415742"/>
            <a:ext cx="21717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7415742"/>
            <a:ext cx="16002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4584" r="13900"/>
          <a:stretch/>
        </p:blipFill>
        <p:spPr>
          <a:xfrm>
            <a:off x="52094" y="352409"/>
            <a:ext cx="1990679" cy="2043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4584" r="13900"/>
          <a:stretch/>
        </p:blipFill>
        <p:spPr>
          <a:xfrm>
            <a:off x="2148038" y="352409"/>
            <a:ext cx="1990679" cy="20431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14584" r="13900"/>
          <a:stretch/>
        </p:blipFill>
        <p:spPr>
          <a:xfrm>
            <a:off x="4236846" y="352409"/>
            <a:ext cx="1990679" cy="20431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t="14584" r="13900"/>
          <a:stretch/>
        </p:blipFill>
        <p:spPr>
          <a:xfrm>
            <a:off x="52094" y="2746249"/>
            <a:ext cx="1990679" cy="20431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t="14584" r="13900"/>
          <a:stretch/>
        </p:blipFill>
        <p:spPr>
          <a:xfrm>
            <a:off x="2148039" y="2746249"/>
            <a:ext cx="1990678" cy="20431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l="4138" b="16307"/>
          <a:stretch/>
        </p:blipFill>
        <p:spPr>
          <a:xfrm>
            <a:off x="4236846" y="2491732"/>
            <a:ext cx="2621154" cy="220771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03069" y="418297"/>
            <a:ext cx="808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R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smtClean="0">
                <a:latin typeface="Arial"/>
                <a:cs typeface="Arial"/>
              </a:rPr>
              <a:t>0.80</a:t>
            </a:r>
            <a:endParaRPr lang="en-US" sz="1200" i="1" dirty="0"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04582" y="418297"/>
            <a:ext cx="808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R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smtClean="0">
                <a:latin typeface="Arial"/>
                <a:cs typeface="Arial"/>
              </a:rPr>
              <a:t>0.69</a:t>
            </a:r>
            <a:endParaRPr lang="en-US" sz="1200" i="1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78274" y="418297"/>
            <a:ext cx="808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R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smtClean="0">
                <a:latin typeface="Arial"/>
                <a:cs typeface="Arial"/>
              </a:rPr>
              <a:t>0.81</a:t>
            </a:r>
            <a:endParaRPr lang="en-US" sz="1200" i="1" dirty="0">
              <a:latin typeface="Arial"/>
              <a:cs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3069" y="2801929"/>
            <a:ext cx="808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R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smtClean="0">
                <a:latin typeface="Arial"/>
                <a:cs typeface="Arial"/>
              </a:rPr>
              <a:t>0.65</a:t>
            </a:r>
            <a:endParaRPr lang="en-US" sz="1200" i="1" dirty="0">
              <a:latin typeface="Arial"/>
              <a:cs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04582" y="2801929"/>
            <a:ext cx="808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R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smtClean="0">
                <a:latin typeface="Arial"/>
                <a:cs typeface="Arial"/>
              </a:rPr>
              <a:t>0.02</a:t>
            </a:r>
            <a:endParaRPr lang="en-US" sz="1200" i="1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0" y="4681"/>
            <a:ext cx="42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A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01" y="2387596"/>
            <a:ext cx="42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lang="en-US" b="1" dirty="0" smtClean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503069" y="213860"/>
            <a:ext cx="5702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706125" y="71892"/>
            <a:ext cx="128810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within homologs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6205225" y="164039"/>
            <a:ext cx="0" cy="107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03069" y="164039"/>
            <a:ext cx="0" cy="107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03069" y="2592477"/>
            <a:ext cx="3620633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419300" y="2450509"/>
            <a:ext cx="147989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between homologs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4123702" y="2542656"/>
            <a:ext cx="0" cy="10795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03069" y="2542656"/>
            <a:ext cx="0" cy="10795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146303" y="2387596"/>
            <a:ext cx="42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lang="en-US" b="1" dirty="0" smtClean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7"/>
          <a:srcRect l="4138" t="82264" r="11648"/>
          <a:stretch/>
        </p:blipFill>
        <p:spPr>
          <a:xfrm>
            <a:off x="4238017" y="4471054"/>
            <a:ext cx="2302677" cy="46785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682507" y="2505083"/>
            <a:ext cx="1790259" cy="2340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175610" y="3521083"/>
            <a:ext cx="95823" cy="2340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4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4119</TotalTime>
  <Words>25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Haddox</dc:creator>
  <cp:lastModifiedBy>Hugh Haddox</cp:lastModifiedBy>
  <cp:revision>110</cp:revision>
  <dcterms:created xsi:type="dcterms:W3CDTF">2016-03-31T19:08:03Z</dcterms:created>
  <dcterms:modified xsi:type="dcterms:W3CDTF">2017-07-17T18:42:16Z</dcterms:modified>
</cp:coreProperties>
</file>