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400800" cy="3932238"/>
  <p:notesSz cx="6858000" cy="9144000"/>
  <p:defaultTextStyle>
    <a:defPPr>
      <a:defRPr lang="en-US"/>
    </a:defPPr>
    <a:lvl1pPr marL="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00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4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6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8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0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2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4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6003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9" userDrawn="1">
          <p15:clr>
            <a:srgbClr val="A4A3A4"/>
          </p15:clr>
        </p15:guide>
        <p15:guide id="2" pos="20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695" autoAdjust="0"/>
    <p:restoredTop sz="99176" autoAdjust="0"/>
  </p:normalViewPr>
  <p:slideViewPr>
    <p:cSldViewPr snapToGrid="0" snapToObjects="1">
      <p:cViewPr>
        <p:scale>
          <a:sx n="150" d="100"/>
          <a:sy n="150" d="100"/>
        </p:scale>
        <p:origin x="2152" y="1144"/>
      </p:cViewPr>
      <p:guideLst>
        <p:guide orient="horz" pos="1239"/>
        <p:guide pos="20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1" y="1221545"/>
            <a:ext cx="5440680" cy="842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1" y="2228270"/>
            <a:ext cx="4480561" cy="10049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7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6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4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0435" y="183870"/>
            <a:ext cx="1080136" cy="39140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32" y="183870"/>
            <a:ext cx="3133725" cy="39140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2526827"/>
            <a:ext cx="5440680" cy="780986"/>
          </a:xfrm>
        </p:spPr>
        <p:txBody>
          <a:bodyPr anchor="t"/>
          <a:lstStyle>
            <a:lvl1pPr algn="l">
              <a:defRPr sz="287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666652"/>
            <a:ext cx="5440680" cy="860176"/>
          </a:xfrm>
        </p:spPr>
        <p:txBody>
          <a:bodyPr anchor="b"/>
          <a:lstStyle>
            <a:lvl1pPr marL="0" indent="0">
              <a:buNone/>
              <a:defRPr sz="1487">
                <a:solidFill>
                  <a:schemeClr val="tx1">
                    <a:tint val="75000"/>
                  </a:schemeClr>
                </a:solidFill>
              </a:defRPr>
            </a:lvl1pPr>
            <a:lvl2pPr marL="329268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2pPr>
            <a:lvl3pPr marL="658537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3pPr>
            <a:lvl4pPr marL="98780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31707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64634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975611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230487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63414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34" y="1070444"/>
            <a:ext cx="2106930" cy="3027460"/>
          </a:xfrm>
        </p:spPr>
        <p:txBody>
          <a:bodyPr/>
          <a:lstStyle>
            <a:lvl1pPr>
              <a:defRPr sz="1984"/>
            </a:lvl1pPr>
            <a:lvl2pPr>
              <a:defRPr sz="1686"/>
            </a:lvl2pPr>
            <a:lvl3pPr>
              <a:defRPr sz="1487"/>
            </a:lvl3pPr>
            <a:lvl4pPr>
              <a:defRPr sz="1290"/>
            </a:lvl4pPr>
            <a:lvl5pPr>
              <a:defRPr sz="1290"/>
            </a:lvl5pPr>
            <a:lvl6pPr>
              <a:defRPr sz="1290"/>
            </a:lvl6pPr>
            <a:lvl7pPr>
              <a:defRPr sz="1290"/>
            </a:lvl7pPr>
            <a:lvl8pPr>
              <a:defRPr sz="1290"/>
            </a:lvl8pPr>
            <a:lvl9pPr>
              <a:defRPr sz="12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3643" y="1070444"/>
            <a:ext cx="2106930" cy="3027460"/>
          </a:xfrm>
        </p:spPr>
        <p:txBody>
          <a:bodyPr/>
          <a:lstStyle>
            <a:lvl1pPr>
              <a:defRPr sz="1984"/>
            </a:lvl1pPr>
            <a:lvl2pPr>
              <a:defRPr sz="1686"/>
            </a:lvl2pPr>
            <a:lvl3pPr>
              <a:defRPr sz="1487"/>
            </a:lvl3pPr>
            <a:lvl4pPr>
              <a:defRPr sz="1290"/>
            </a:lvl4pPr>
            <a:lvl5pPr>
              <a:defRPr sz="1290"/>
            </a:lvl5pPr>
            <a:lvl6pPr>
              <a:defRPr sz="1290"/>
            </a:lvl6pPr>
            <a:lvl7pPr>
              <a:defRPr sz="1290"/>
            </a:lvl7pPr>
            <a:lvl8pPr>
              <a:defRPr sz="1290"/>
            </a:lvl8pPr>
            <a:lvl9pPr>
              <a:defRPr sz="12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157473"/>
            <a:ext cx="5760719" cy="655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4" y="880204"/>
            <a:ext cx="2828132" cy="366826"/>
          </a:xfrm>
        </p:spPr>
        <p:txBody>
          <a:bodyPr anchor="b"/>
          <a:lstStyle>
            <a:lvl1pPr marL="0" indent="0">
              <a:buNone/>
              <a:defRPr sz="1686" b="1"/>
            </a:lvl1pPr>
            <a:lvl2pPr marL="329268" indent="0">
              <a:buNone/>
              <a:defRPr sz="1487" b="1"/>
            </a:lvl2pPr>
            <a:lvl3pPr marL="658537" indent="0">
              <a:buNone/>
              <a:defRPr sz="1290" b="1"/>
            </a:lvl3pPr>
            <a:lvl4pPr marL="987805" indent="0">
              <a:buNone/>
              <a:defRPr sz="1190" b="1"/>
            </a:lvl4pPr>
            <a:lvl5pPr marL="1317074" indent="0">
              <a:buNone/>
              <a:defRPr sz="1190" b="1"/>
            </a:lvl5pPr>
            <a:lvl6pPr marL="1646343" indent="0">
              <a:buNone/>
              <a:defRPr sz="1190" b="1"/>
            </a:lvl6pPr>
            <a:lvl7pPr marL="1975611" indent="0">
              <a:buNone/>
              <a:defRPr sz="1190" b="1"/>
            </a:lvl7pPr>
            <a:lvl8pPr marL="2304879" indent="0">
              <a:buNone/>
              <a:defRPr sz="1190" b="1"/>
            </a:lvl8pPr>
            <a:lvl9pPr marL="2634148" indent="0">
              <a:buNone/>
              <a:defRPr sz="11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4" y="1247031"/>
            <a:ext cx="2828132" cy="2265589"/>
          </a:xfrm>
        </p:spPr>
        <p:txBody>
          <a:bodyPr/>
          <a:lstStyle>
            <a:lvl1pPr>
              <a:defRPr sz="1686"/>
            </a:lvl1pPr>
            <a:lvl2pPr>
              <a:defRPr sz="1487"/>
            </a:lvl2pPr>
            <a:lvl3pPr>
              <a:defRPr sz="1290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1" y="880204"/>
            <a:ext cx="2829242" cy="366826"/>
          </a:xfrm>
        </p:spPr>
        <p:txBody>
          <a:bodyPr anchor="b"/>
          <a:lstStyle>
            <a:lvl1pPr marL="0" indent="0">
              <a:buNone/>
              <a:defRPr sz="1686" b="1"/>
            </a:lvl1pPr>
            <a:lvl2pPr marL="329268" indent="0">
              <a:buNone/>
              <a:defRPr sz="1487" b="1"/>
            </a:lvl2pPr>
            <a:lvl3pPr marL="658537" indent="0">
              <a:buNone/>
              <a:defRPr sz="1290" b="1"/>
            </a:lvl3pPr>
            <a:lvl4pPr marL="987805" indent="0">
              <a:buNone/>
              <a:defRPr sz="1190" b="1"/>
            </a:lvl4pPr>
            <a:lvl5pPr marL="1317074" indent="0">
              <a:buNone/>
              <a:defRPr sz="1190" b="1"/>
            </a:lvl5pPr>
            <a:lvl6pPr marL="1646343" indent="0">
              <a:buNone/>
              <a:defRPr sz="1190" b="1"/>
            </a:lvl6pPr>
            <a:lvl7pPr marL="1975611" indent="0">
              <a:buNone/>
              <a:defRPr sz="1190" b="1"/>
            </a:lvl7pPr>
            <a:lvl8pPr marL="2304879" indent="0">
              <a:buNone/>
              <a:defRPr sz="1190" b="1"/>
            </a:lvl8pPr>
            <a:lvl9pPr marL="2634148" indent="0">
              <a:buNone/>
              <a:defRPr sz="11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1" y="1247031"/>
            <a:ext cx="2829242" cy="2265589"/>
          </a:xfrm>
        </p:spPr>
        <p:txBody>
          <a:bodyPr/>
          <a:lstStyle>
            <a:lvl1pPr>
              <a:defRPr sz="1686"/>
            </a:lvl1pPr>
            <a:lvl2pPr>
              <a:defRPr sz="1487"/>
            </a:lvl2pPr>
            <a:lvl3pPr>
              <a:defRPr sz="1290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6" y="156561"/>
            <a:ext cx="2105819" cy="666296"/>
          </a:xfrm>
        </p:spPr>
        <p:txBody>
          <a:bodyPr anchor="b"/>
          <a:lstStyle>
            <a:lvl1pPr algn="l">
              <a:defRPr sz="148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156564"/>
            <a:ext cx="3578225" cy="3356057"/>
          </a:xfrm>
        </p:spPr>
        <p:txBody>
          <a:bodyPr/>
          <a:lstStyle>
            <a:lvl1pPr>
              <a:defRPr sz="2380"/>
            </a:lvl1pPr>
            <a:lvl2pPr>
              <a:defRPr sz="1984"/>
            </a:lvl2pPr>
            <a:lvl3pPr>
              <a:defRPr sz="1686"/>
            </a:lvl3pPr>
            <a:lvl4pPr>
              <a:defRPr sz="1487"/>
            </a:lvl4pPr>
            <a:lvl5pPr>
              <a:defRPr sz="1487"/>
            </a:lvl5pPr>
            <a:lvl6pPr>
              <a:defRPr sz="1487"/>
            </a:lvl6pPr>
            <a:lvl7pPr>
              <a:defRPr sz="1487"/>
            </a:lvl7pPr>
            <a:lvl8pPr>
              <a:defRPr sz="1487"/>
            </a:lvl8pPr>
            <a:lvl9pPr>
              <a:defRPr sz="14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6" y="822861"/>
            <a:ext cx="2105819" cy="2689761"/>
          </a:xfrm>
        </p:spPr>
        <p:txBody>
          <a:bodyPr/>
          <a:lstStyle>
            <a:lvl1pPr marL="0" indent="0">
              <a:buNone/>
              <a:defRPr sz="992"/>
            </a:lvl1pPr>
            <a:lvl2pPr marL="329268" indent="0">
              <a:buNone/>
              <a:defRPr sz="893"/>
            </a:lvl2pPr>
            <a:lvl3pPr marL="658537" indent="0">
              <a:buNone/>
              <a:defRPr sz="694"/>
            </a:lvl3pPr>
            <a:lvl4pPr marL="987805" indent="0">
              <a:buNone/>
              <a:defRPr sz="596"/>
            </a:lvl4pPr>
            <a:lvl5pPr marL="1317074" indent="0">
              <a:buNone/>
              <a:defRPr sz="596"/>
            </a:lvl5pPr>
            <a:lvl6pPr marL="1646343" indent="0">
              <a:buNone/>
              <a:defRPr sz="596"/>
            </a:lvl6pPr>
            <a:lvl7pPr marL="1975611" indent="0">
              <a:buNone/>
              <a:defRPr sz="596"/>
            </a:lvl7pPr>
            <a:lvl8pPr marL="2304879" indent="0">
              <a:buNone/>
              <a:defRPr sz="596"/>
            </a:lvl8pPr>
            <a:lvl9pPr marL="2634148" indent="0">
              <a:buNone/>
              <a:defRPr sz="5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6" y="2752566"/>
            <a:ext cx="3840480" cy="324956"/>
          </a:xfrm>
        </p:spPr>
        <p:txBody>
          <a:bodyPr anchor="b"/>
          <a:lstStyle>
            <a:lvl1pPr algn="l">
              <a:defRPr sz="148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6" y="351355"/>
            <a:ext cx="3840480" cy="2359343"/>
          </a:xfrm>
        </p:spPr>
        <p:txBody>
          <a:bodyPr/>
          <a:lstStyle>
            <a:lvl1pPr marL="0" indent="0">
              <a:buNone/>
              <a:defRPr sz="2380"/>
            </a:lvl1pPr>
            <a:lvl2pPr marL="329268" indent="0">
              <a:buNone/>
              <a:defRPr sz="1984"/>
            </a:lvl2pPr>
            <a:lvl3pPr marL="658537" indent="0">
              <a:buNone/>
              <a:defRPr sz="1686"/>
            </a:lvl3pPr>
            <a:lvl4pPr marL="987805" indent="0">
              <a:buNone/>
              <a:defRPr sz="1487"/>
            </a:lvl4pPr>
            <a:lvl5pPr marL="1317074" indent="0">
              <a:buNone/>
              <a:defRPr sz="1487"/>
            </a:lvl5pPr>
            <a:lvl6pPr marL="1646343" indent="0">
              <a:buNone/>
              <a:defRPr sz="1487"/>
            </a:lvl6pPr>
            <a:lvl7pPr marL="1975611" indent="0">
              <a:buNone/>
              <a:defRPr sz="1487"/>
            </a:lvl7pPr>
            <a:lvl8pPr marL="2304879" indent="0">
              <a:buNone/>
              <a:defRPr sz="1487"/>
            </a:lvl8pPr>
            <a:lvl9pPr marL="2634148" indent="0">
              <a:buNone/>
              <a:defRPr sz="148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6" y="3077522"/>
            <a:ext cx="3840480" cy="461492"/>
          </a:xfrm>
        </p:spPr>
        <p:txBody>
          <a:bodyPr/>
          <a:lstStyle>
            <a:lvl1pPr marL="0" indent="0">
              <a:buNone/>
              <a:defRPr sz="992"/>
            </a:lvl1pPr>
            <a:lvl2pPr marL="329268" indent="0">
              <a:buNone/>
              <a:defRPr sz="893"/>
            </a:lvl2pPr>
            <a:lvl3pPr marL="658537" indent="0">
              <a:buNone/>
              <a:defRPr sz="694"/>
            </a:lvl3pPr>
            <a:lvl4pPr marL="987805" indent="0">
              <a:buNone/>
              <a:defRPr sz="596"/>
            </a:lvl4pPr>
            <a:lvl5pPr marL="1317074" indent="0">
              <a:buNone/>
              <a:defRPr sz="596"/>
            </a:lvl5pPr>
            <a:lvl6pPr marL="1646343" indent="0">
              <a:buNone/>
              <a:defRPr sz="596"/>
            </a:lvl6pPr>
            <a:lvl7pPr marL="1975611" indent="0">
              <a:buNone/>
              <a:defRPr sz="596"/>
            </a:lvl7pPr>
            <a:lvl8pPr marL="2304879" indent="0">
              <a:buNone/>
              <a:defRPr sz="596"/>
            </a:lvl8pPr>
            <a:lvl9pPr marL="2634148" indent="0">
              <a:buNone/>
              <a:defRPr sz="5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1" y="157473"/>
            <a:ext cx="5760719" cy="655373"/>
          </a:xfrm>
          <a:prstGeom prst="rect">
            <a:avLst/>
          </a:prstGeom>
        </p:spPr>
        <p:txBody>
          <a:bodyPr vert="horz" lIns="66400" tIns="33200" rIns="66400" bIns="332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917524"/>
            <a:ext cx="5760719" cy="2595094"/>
          </a:xfrm>
          <a:prstGeom prst="rect">
            <a:avLst/>
          </a:prstGeom>
        </p:spPr>
        <p:txBody>
          <a:bodyPr vert="horz" lIns="66400" tIns="33200" rIns="66400" bIns="33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3644603"/>
            <a:ext cx="1493520" cy="209356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l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2" y="3644603"/>
            <a:ext cx="2026920" cy="209356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ctr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3644603"/>
            <a:ext cx="1493520" cy="209356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r">
              <a:defRPr sz="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268" rtl="0" eaLnBrk="1" latinLnBrk="0" hangingPunct="1">
        <a:spcBef>
          <a:spcPct val="0"/>
        </a:spcBef>
        <a:buNone/>
        <a:defRPr sz="31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952" indent="-246952" algn="l" defTabSz="329268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35061" indent="-205792" algn="l" defTabSz="329268" rtl="0" eaLnBrk="1" latinLnBrk="0" hangingPunct="1">
        <a:spcBef>
          <a:spcPct val="20000"/>
        </a:spcBef>
        <a:buFont typeface="Arial"/>
        <a:buChar char="–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823171" indent="-164634" algn="l" defTabSz="329268" rtl="0" eaLnBrk="1" latinLnBrk="0" hangingPunct="1">
        <a:spcBef>
          <a:spcPct val="20000"/>
        </a:spcBef>
        <a:buFont typeface="Arial"/>
        <a:buChar char="•"/>
        <a:defRPr sz="1686" kern="1200">
          <a:solidFill>
            <a:schemeClr val="tx1"/>
          </a:solidFill>
          <a:latin typeface="+mn-lt"/>
          <a:ea typeface="+mn-ea"/>
          <a:cs typeface="+mn-cs"/>
        </a:defRPr>
      </a:lvl3pPr>
      <a:lvl4pPr marL="1152439" indent="-164634" algn="l" defTabSz="329268" rtl="0" eaLnBrk="1" latinLnBrk="0" hangingPunct="1">
        <a:spcBef>
          <a:spcPct val="20000"/>
        </a:spcBef>
        <a:buFont typeface="Arial"/>
        <a:buChar char="–"/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481709" indent="-164634" algn="l" defTabSz="329268" rtl="0" eaLnBrk="1" latinLnBrk="0" hangingPunct="1">
        <a:spcBef>
          <a:spcPct val="20000"/>
        </a:spcBef>
        <a:buFont typeface="Arial"/>
        <a:buChar char="»"/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10977" indent="-164634" algn="l" defTabSz="329268" rtl="0" eaLnBrk="1" latinLnBrk="0" hangingPunct="1">
        <a:spcBef>
          <a:spcPct val="20000"/>
        </a:spcBef>
        <a:buFont typeface="Arial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140245" indent="-164634" algn="l" defTabSz="329268" rtl="0" eaLnBrk="1" latinLnBrk="0" hangingPunct="1">
        <a:spcBef>
          <a:spcPct val="20000"/>
        </a:spcBef>
        <a:buFont typeface="Arial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469514" indent="-164634" algn="l" defTabSz="329268" rtl="0" eaLnBrk="1" latinLnBrk="0" hangingPunct="1">
        <a:spcBef>
          <a:spcPct val="20000"/>
        </a:spcBef>
        <a:buFont typeface="Arial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2798782" indent="-164634" algn="l" defTabSz="329268" rtl="0" eaLnBrk="1" latinLnBrk="0" hangingPunct="1">
        <a:spcBef>
          <a:spcPct val="20000"/>
        </a:spcBef>
        <a:buFont typeface="Arial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1pPr>
      <a:lvl2pPr marL="329268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58537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3pPr>
      <a:lvl4pPr marL="987805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317074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646343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1975611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304879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634148" algn="l" defTabSz="329268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roup 777"/>
          <p:cNvGrpSpPr/>
          <p:nvPr/>
        </p:nvGrpSpPr>
        <p:grpSpPr>
          <a:xfrm>
            <a:off x="-66846" y="-45720"/>
            <a:ext cx="6553799" cy="4016881"/>
            <a:chOff x="-24512" y="35119"/>
            <a:chExt cx="6553799" cy="4016881"/>
          </a:xfrm>
        </p:grpSpPr>
        <p:grpSp>
          <p:nvGrpSpPr>
            <p:cNvPr id="779" name="Group 778"/>
            <p:cNvGrpSpPr/>
            <p:nvPr/>
          </p:nvGrpSpPr>
          <p:grpSpPr>
            <a:xfrm rot="14433585">
              <a:off x="1163513" y="872093"/>
              <a:ext cx="68478" cy="89586"/>
              <a:chOff x="2054014" y="3681015"/>
              <a:chExt cx="238122" cy="311519"/>
            </a:xfrm>
            <a:solidFill>
              <a:srgbClr val="C0504D"/>
            </a:solidFill>
          </p:grpSpPr>
          <p:sp>
            <p:nvSpPr>
              <p:cNvPr id="1162" name="Rectangle 1161"/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1163" name="Oval 1162"/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1164" name="Oval 1163"/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1165" name="Oval 1164"/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</p:grpSp>
        <p:grpSp>
          <p:nvGrpSpPr>
            <p:cNvPr id="780" name="Group 779"/>
            <p:cNvGrpSpPr/>
            <p:nvPr/>
          </p:nvGrpSpPr>
          <p:grpSpPr>
            <a:xfrm>
              <a:off x="-24512" y="35119"/>
              <a:ext cx="6553799" cy="4016881"/>
              <a:chOff x="-24512" y="35119"/>
              <a:chExt cx="6553799" cy="4016881"/>
            </a:xfrm>
          </p:grpSpPr>
          <p:sp>
            <p:nvSpPr>
              <p:cNvPr id="781" name="TextBox 780"/>
              <p:cNvSpPr txBox="1"/>
              <p:nvPr/>
            </p:nvSpPr>
            <p:spPr>
              <a:xfrm>
                <a:off x="972463" y="157506"/>
                <a:ext cx="1191819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transfection supernatant</a:t>
                </a:r>
                <a:endParaRPr lang="en-US" sz="1200" b="1" dirty="0">
                  <a:latin typeface="Arial"/>
                  <a:cs typeface="Arial"/>
                </a:endParaRPr>
              </a:p>
            </p:txBody>
          </p:sp>
          <p:sp>
            <p:nvSpPr>
              <p:cNvPr id="782" name="TextBox 781"/>
              <p:cNvSpPr txBox="1"/>
              <p:nvPr/>
            </p:nvSpPr>
            <p:spPr>
              <a:xfrm>
                <a:off x="158734" y="159440"/>
                <a:ext cx="85427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mutant plasmids</a:t>
                </a:r>
                <a:endParaRPr lang="en-US" sz="1200" b="1" dirty="0">
                  <a:latin typeface="Arial"/>
                  <a:cs typeface="Arial"/>
                </a:endParaRPr>
              </a:p>
            </p:txBody>
          </p:sp>
          <p:sp>
            <p:nvSpPr>
              <p:cNvPr id="783" name="TextBox 782"/>
              <p:cNvSpPr txBox="1"/>
              <p:nvPr/>
            </p:nvSpPr>
            <p:spPr>
              <a:xfrm>
                <a:off x="2181715" y="154660"/>
                <a:ext cx="1057523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passaged virus</a:t>
                </a:r>
              </a:p>
            </p:txBody>
          </p:sp>
          <p:sp>
            <p:nvSpPr>
              <p:cNvPr id="784" name="TextBox 783"/>
              <p:cNvSpPr txBox="1"/>
              <p:nvPr/>
            </p:nvSpPr>
            <p:spPr>
              <a:xfrm>
                <a:off x="3149223" y="1293028"/>
                <a:ext cx="840857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200" b="1" dirty="0" smtClean="0">
                    <a:latin typeface="Arial"/>
                    <a:cs typeface="Arial"/>
                  </a:rPr>
                  <a:t>short infection</a:t>
                </a:r>
              </a:p>
            </p:txBody>
          </p:sp>
          <p:pic>
            <p:nvPicPr>
              <p:cNvPr id="785" name="Picture 784"/>
              <p:cNvPicPr>
                <a:picLocks noChangeAspect="1"/>
              </p:cNvPicPr>
              <p:nvPr/>
            </p:nvPicPr>
            <p:blipFill rotWithShape="1">
              <a:blip r:embed="rId2"/>
              <a:srcRect l="5215" t="9184" r="53516" b="24585"/>
              <a:stretch/>
            </p:blipFill>
            <p:spPr>
              <a:xfrm>
                <a:off x="1254784" y="2926541"/>
                <a:ext cx="1338852" cy="868821"/>
              </a:xfrm>
              <a:prstGeom prst="rect">
                <a:avLst/>
              </a:prstGeom>
            </p:spPr>
          </p:pic>
          <p:cxnSp>
            <p:nvCxnSpPr>
              <p:cNvPr id="786" name="Straight Connector 785"/>
              <p:cNvCxnSpPr/>
              <p:nvPr/>
            </p:nvCxnSpPr>
            <p:spPr>
              <a:xfrm>
                <a:off x="992492" y="636484"/>
                <a:ext cx="0" cy="87337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7" name="Oval 786"/>
              <p:cNvSpPr/>
              <p:nvPr/>
            </p:nvSpPr>
            <p:spPr>
              <a:xfrm>
                <a:off x="1207903" y="1185564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788" name="Freeform 787"/>
              <p:cNvSpPr/>
              <p:nvPr/>
            </p:nvSpPr>
            <p:spPr>
              <a:xfrm>
                <a:off x="1257639" y="1263038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789" name="Freeform 788"/>
              <p:cNvSpPr/>
              <p:nvPr/>
            </p:nvSpPr>
            <p:spPr>
              <a:xfrm>
                <a:off x="1300250" y="1242347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790" name="Group 789"/>
              <p:cNvGrpSpPr/>
              <p:nvPr/>
            </p:nvGrpSpPr>
            <p:grpSpPr>
              <a:xfrm>
                <a:off x="1293499" y="1105714"/>
                <a:ext cx="68478" cy="89586"/>
                <a:chOff x="2033930" y="2331608"/>
                <a:chExt cx="238122" cy="311519"/>
              </a:xfrm>
              <a:solidFill>
                <a:srgbClr val="4F81BD"/>
              </a:solidFill>
            </p:grpSpPr>
            <p:sp>
              <p:nvSpPr>
                <p:cNvPr id="1158" name="Rectangle 1157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solidFill>
                  <a:srgbClr val="C0504D"/>
                </a:solidFill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9" name="Oval 1158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solidFill>
                  <a:srgbClr val="C0504D"/>
                </a:solidFill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60" name="Oval 1159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solidFill>
                  <a:srgbClr val="C0504D"/>
                </a:solidFill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61" name="Oval 1160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solidFill>
                  <a:srgbClr val="C0504D"/>
                </a:solidFill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1" name="Group 790"/>
              <p:cNvGrpSpPr/>
              <p:nvPr/>
            </p:nvGrpSpPr>
            <p:grpSpPr>
              <a:xfrm rot="10800000">
                <a:off x="1296779" y="1417575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1154" name="Rectangle 115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5" name="Oval 115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6" name="Oval 115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7" name="Oval 115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2" name="Group 791"/>
              <p:cNvGrpSpPr/>
              <p:nvPr/>
            </p:nvGrpSpPr>
            <p:grpSpPr>
              <a:xfrm rot="7707985">
                <a:off x="1422452" y="1352704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150" name="Rectangle 114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1" name="Oval 115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2" name="Oval 115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53" name="Oval 115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3" name="Group 792"/>
              <p:cNvGrpSpPr/>
              <p:nvPr/>
            </p:nvGrpSpPr>
            <p:grpSpPr>
              <a:xfrm rot="4021510">
                <a:off x="1428241" y="1184527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146" name="Rectangle 114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7" name="Oval 114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8" name="Oval 114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9" name="Oval 114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4" name="Group 793"/>
              <p:cNvGrpSpPr/>
              <p:nvPr/>
            </p:nvGrpSpPr>
            <p:grpSpPr>
              <a:xfrm rot="18345778">
                <a:off x="1161627" y="1176798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142" name="Rectangle 114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3" name="Oval 114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4" name="Oval 114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5" name="Oval 114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95" name="Group 794"/>
              <p:cNvGrpSpPr/>
              <p:nvPr/>
            </p:nvGrpSpPr>
            <p:grpSpPr>
              <a:xfrm rot="14433585">
                <a:off x="1159489" y="1341323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138" name="Rectangle 113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9" name="Oval 113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0" name="Oval 113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41" name="Oval 114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796" name="Oval 795"/>
              <p:cNvSpPr/>
              <p:nvPr/>
            </p:nvSpPr>
            <p:spPr>
              <a:xfrm>
                <a:off x="1662218" y="1190321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797" name="Freeform 796"/>
              <p:cNvSpPr/>
              <p:nvPr/>
            </p:nvSpPr>
            <p:spPr>
              <a:xfrm>
                <a:off x="1711956" y="1267795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798" name="Freeform 797"/>
              <p:cNvSpPr/>
              <p:nvPr/>
            </p:nvSpPr>
            <p:spPr>
              <a:xfrm>
                <a:off x="1754566" y="1247105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799" name="Group 798"/>
              <p:cNvGrpSpPr/>
              <p:nvPr/>
            </p:nvGrpSpPr>
            <p:grpSpPr>
              <a:xfrm>
                <a:off x="1747815" y="1110473"/>
                <a:ext cx="68478" cy="89586"/>
                <a:chOff x="2033930" y="2331608"/>
                <a:chExt cx="238122" cy="311519"/>
              </a:xfrm>
              <a:solidFill>
                <a:schemeClr val="accent1"/>
              </a:solidFill>
            </p:grpSpPr>
            <p:sp>
              <p:nvSpPr>
                <p:cNvPr id="1134" name="Rectangle 1133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5" name="Oval 1134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6" name="Oval 1135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7" name="Oval 1136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0" name="Group 799"/>
              <p:cNvGrpSpPr/>
              <p:nvPr/>
            </p:nvGrpSpPr>
            <p:grpSpPr>
              <a:xfrm rot="10800000">
                <a:off x="1751096" y="1422333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130" name="Rectangle 112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1" name="Oval 113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2" name="Oval 113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33" name="Oval 113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1" name="Group 800"/>
              <p:cNvGrpSpPr/>
              <p:nvPr/>
            </p:nvGrpSpPr>
            <p:grpSpPr>
              <a:xfrm rot="7707985">
                <a:off x="1876767" y="1357461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126" name="Rectangle 112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7" name="Oval 112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8" name="Oval 112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9" name="Oval 112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2" name="Group 801"/>
              <p:cNvGrpSpPr/>
              <p:nvPr/>
            </p:nvGrpSpPr>
            <p:grpSpPr>
              <a:xfrm rot="4021510">
                <a:off x="1882558" y="1189285"/>
                <a:ext cx="68478" cy="89586"/>
                <a:chOff x="2054014" y="3681015"/>
                <a:chExt cx="238122" cy="311519"/>
              </a:xfrm>
              <a:solidFill>
                <a:schemeClr val="accent2"/>
              </a:solidFill>
            </p:grpSpPr>
            <p:sp>
              <p:nvSpPr>
                <p:cNvPr id="1122" name="Rectangle 112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C0504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3" name="Oval 112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C0504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4" name="Oval 112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C0504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5" name="Oval 112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C0504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3" name="Group 802"/>
              <p:cNvGrpSpPr/>
              <p:nvPr/>
            </p:nvGrpSpPr>
            <p:grpSpPr>
              <a:xfrm rot="18345778">
                <a:off x="1615944" y="1181556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118" name="Rectangle 111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9" name="Oval 111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0" name="Oval 111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21" name="Oval 112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4" name="Group 803"/>
              <p:cNvGrpSpPr/>
              <p:nvPr/>
            </p:nvGrpSpPr>
            <p:grpSpPr>
              <a:xfrm rot="14433585">
                <a:off x="1613804" y="1346082"/>
                <a:ext cx="68478" cy="89586"/>
                <a:chOff x="2054014" y="3681015"/>
                <a:chExt cx="238122" cy="311519"/>
              </a:xfrm>
              <a:solidFill>
                <a:schemeClr val="accent2"/>
              </a:solidFill>
            </p:grpSpPr>
            <p:sp>
              <p:nvSpPr>
                <p:cNvPr id="1114" name="Rectangle 111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C0504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5" name="Oval 111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C0504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6" name="Oval 111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C0504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7" name="Oval 111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C0504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05" name="Oval 804"/>
              <p:cNvSpPr/>
              <p:nvPr/>
            </p:nvSpPr>
            <p:spPr>
              <a:xfrm>
                <a:off x="1211927" y="716332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06" name="Freeform 805"/>
              <p:cNvSpPr/>
              <p:nvPr/>
            </p:nvSpPr>
            <p:spPr>
              <a:xfrm>
                <a:off x="1261664" y="793808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07" name="Freeform 806"/>
              <p:cNvSpPr/>
              <p:nvPr/>
            </p:nvSpPr>
            <p:spPr>
              <a:xfrm>
                <a:off x="1304274" y="773116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08" name="Group 807"/>
              <p:cNvGrpSpPr/>
              <p:nvPr/>
            </p:nvGrpSpPr>
            <p:grpSpPr>
              <a:xfrm>
                <a:off x="1297525" y="636484"/>
                <a:ext cx="68478" cy="89586"/>
                <a:chOff x="2033930" y="2331608"/>
                <a:chExt cx="238122" cy="311519"/>
              </a:xfrm>
              <a:solidFill>
                <a:srgbClr val="4F81BD"/>
              </a:solidFill>
            </p:grpSpPr>
            <p:sp>
              <p:nvSpPr>
                <p:cNvPr id="1110" name="Rectangle 1109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solidFill>
                  <a:srgbClr val="C0504D"/>
                </a:solidFill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1" name="Oval 1110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solidFill>
                  <a:srgbClr val="C0504D"/>
                </a:solidFill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2" name="Oval 1111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solidFill>
                  <a:srgbClr val="C0504D"/>
                </a:solidFill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13" name="Oval 1112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solidFill>
                  <a:srgbClr val="C0504D"/>
                </a:solidFill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09" name="Group 808"/>
              <p:cNvGrpSpPr/>
              <p:nvPr/>
            </p:nvGrpSpPr>
            <p:grpSpPr>
              <a:xfrm rot="10800000">
                <a:off x="1300804" y="948344"/>
                <a:ext cx="68478" cy="89586"/>
                <a:chOff x="2054014" y="3681015"/>
                <a:chExt cx="238122" cy="311519"/>
              </a:xfrm>
              <a:solidFill>
                <a:schemeClr val="accent1"/>
              </a:solidFill>
            </p:grpSpPr>
            <p:sp>
              <p:nvSpPr>
                <p:cNvPr id="1106" name="Rectangle 110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7" name="Oval 110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8" name="Oval 110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9" name="Oval 110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0" name="Group 809"/>
              <p:cNvGrpSpPr/>
              <p:nvPr/>
            </p:nvGrpSpPr>
            <p:grpSpPr>
              <a:xfrm rot="7707985">
                <a:off x="1426476" y="883475"/>
                <a:ext cx="68478" cy="89586"/>
                <a:chOff x="2054014" y="3681015"/>
                <a:chExt cx="238122" cy="311519"/>
              </a:xfrm>
              <a:solidFill>
                <a:srgbClr val="C0504D"/>
              </a:solidFill>
            </p:grpSpPr>
            <p:sp>
              <p:nvSpPr>
                <p:cNvPr id="1102" name="Rectangle 110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3" name="Oval 110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4" name="Oval 110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5" name="Oval 110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1" name="Group 810"/>
              <p:cNvGrpSpPr/>
              <p:nvPr/>
            </p:nvGrpSpPr>
            <p:grpSpPr>
              <a:xfrm rot="4021510">
                <a:off x="1432266" y="715300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1098" name="Rectangle 109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9" name="Oval 109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0" name="Oval 109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101" name="Oval 110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2" name="Group 811"/>
              <p:cNvGrpSpPr/>
              <p:nvPr/>
            </p:nvGrpSpPr>
            <p:grpSpPr>
              <a:xfrm rot="18345778">
                <a:off x="1165652" y="707570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94" name="Rectangle 109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5" name="Oval 109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6" name="Oval 109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7" name="Oval 109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13" name="Oval 812"/>
              <p:cNvSpPr/>
              <p:nvPr/>
            </p:nvSpPr>
            <p:spPr>
              <a:xfrm>
                <a:off x="1666243" y="721091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14" name="Freeform 813"/>
              <p:cNvSpPr/>
              <p:nvPr/>
            </p:nvSpPr>
            <p:spPr>
              <a:xfrm>
                <a:off x="1715981" y="798565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15" name="Freeform 814"/>
              <p:cNvSpPr/>
              <p:nvPr/>
            </p:nvSpPr>
            <p:spPr>
              <a:xfrm>
                <a:off x="1758589" y="777874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16" name="Group 815"/>
              <p:cNvGrpSpPr/>
              <p:nvPr/>
            </p:nvGrpSpPr>
            <p:grpSpPr>
              <a:xfrm>
                <a:off x="1751841" y="641243"/>
                <a:ext cx="68478" cy="89586"/>
                <a:chOff x="2033930" y="2331608"/>
                <a:chExt cx="238122" cy="311519"/>
              </a:xfrm>
              <a:solidFill>
                <a:schemeClr val="accent1"/>
              </a:solidFill>
            </p:grpSpPr>
            <p:sp>
              <p:nvSpPr>
                <p:cNvPr id="1090" name="Rectangle 1089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1" name="Oval 1090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2" name="Oval 1091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93" name="Oval 1092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7" name="Group 816"/>
              <p:cNvGrpSpPr/>
              <p:nvPr/>
            </p:nvGrpSpPr>
            <p:grpSpPr>
              <a:xfrm rot="10800000">
                <a:off x="1755122" y="953103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86" name="Rectangle 108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7" name="Oval 108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8" name="Oval 108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9" name="Oval 108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8" name="Group 817"/>
              <p:cNvGrpSpPr/>
              <p:nvPr/>
            </p:nvGrpSpPr>
            <p:grpSpPr>
              <a:xfrm rot="7707985">
                <a:off x="1880793" y="888232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1082" name="Rectangle 108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3" name="Oval 108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4" name="Oval 108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5" name="Oval 108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19" name="Group 818"/>
              <p:cNvGrpSpPr/>
              <p:nvPr/>
            </p:nvGrpSpPr>
            <p:grpSpPr>
              <a:xfrm rot="4021510">
                <a:off x="1886582" y="720057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78" name="Rectangle 107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9" name="Oval 107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0" name="Oval 107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81" name="Oval 108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20" name="Group 819"/>
              <p:cNvGrpSpPr/>
              <p:nvPr/>
            </p:nvGrpSpPr>
            <p:grpSpPr>
              <a:xfrm rot="18345778">
                <a:off x="1619967" y="712327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1074" name="Rectangle 107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5" name="Oval 107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6" name="Oval 107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7" name="Oval 107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21" name="Group 820"/>
              <p:cNvGrpSpPr/>
              <p:nvPr/>
            </p:nvGrpSpPr>
            <p:grpSpPr>
              <a:xfrm rot="14433585">
                <a:off x="1617829" y="876852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1070" name="Rectangle 106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1" name="Oval 107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2" name="Oval 107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73" name="Oval 107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cxnSp>
            <p:nvCxnSpPr>
              <p:cNvPr id="822" name="Straight Connector 821"/>
              <p:cNvCxnSpPr/>
              <p:nvPr/>
            </p:nvCxnSpPr>
            <p:spPr>
              <a:xfrm>
                <a:off x="2137990" y="636484"/>
                <a:ext cx="0" cy="87855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23" name="Group 822"/>
              <p:cNvGrpSpPr>
                <a:grpSpLocks noChangeAspect="1"/>
              </p:cNvGrpSpPr>
              <p:nvPr/>
            </p:nvGrpSpPr>
            <p:grpSpPr>
              <a:xfrm>
                <a:off x="310026" y="811484"/>
                <a:ext cx="537376" cy="539224"/>
                <a:chOff x="863387" y="4132670"/>
                <a:chExt cx="863029" cy="865997"/>
              </a:xfrm>
            </p:grpSpPr>
            <p:sp>
              <p:nvSpPr>
                <p:cNvPr id="1062" name="Oval 1061"/>
                <p:cNvSpPr/>
                <p:nvPr/>
              </p:nvSpPr>
              <p:spPr>
                <a:xfrm>
                  <a:off x="875207" y="4164644"/>
                  <a:ext cx="347472" cy="34966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3" name="Block Arc 1062"/>
                <p:cNvSpPr/>
                <p:nvPr/>
              </p:nvSpPr>
              <p:spPr>
                <a:xfrm rot="20639163">
                  <a:off x="863387" y="4132670"/>
                  <a:ext cx="363157" cy="320050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rgbClr val="4F81BD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4" name="Oval 1063"/>
                <p:cNvSpPr/>
                <p:nvPr/>
              </p:nvSpPr>
              <p:spPr>
                <a:xfrm>
                  <a:off x="1375079" y="4164644"/>
                  <a:ext cx="347472" cy="34966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5" name="Block Arc 1064"/>
                <p:cNvSpPr/>
                <p:nvPr/>
              </p:nvSpPr>
              <p:spPr>
                <a:xfrm rot="20639163">
                  <a:off x="1363259" y="4132670"/>
                  <a:ext cx="363157" cy="320050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rgbClr val="660066"/>
                </a:solidFill>
                <a:ln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6" name="Oval 1065"/>
                <p:cNvSpPr/>
                <p:nvPr/>
              </p:nvSpPr>
              <p:spPr>
                <a:xfrm>
                  <a:off x="1375079" y="4649003"/>
                  <a:ext cx="347472" cy="34966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7" name="Block Arc 1066"/>
                <p:cNvSpPr/>
                <p:nvPr/>
              </p:nvSpPr>
              <p:spPr>
                <a:xfrm rot="20639163">
                  <a:off x="1363259" y="4617029"/>
                  <a:ext cx="363157" cy="320050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8" name="Oval 1067"/>
                <p:cNvSpPr/>
                <p:nvPr/>
              </p:nvSpPr>
              <p:spPr>
                <a:xfrm>
                  <a:off x="875208" y="4637421"/>
                  <a:ext cx="347472" cy="34966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069" name="Block Arc 1068"/>
                <p:cNvSpPr/>
                <p:nvPr/>
              </p:nvSpPr>
              <p:spPr>
                <a:xfrm rot="20639163">
                  <a:off x="863388" y="4605447"/>
                  <a:ext cx="363157" cy="320050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24" name="Oval 823"/>
              <p:cNvSpPr/>
              <p:nvPr/>
            </p:nvSpPr>
            <p:spPr>
              <a:xfrm>
                <a:off x="2360752" y="1186804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25" name="Freeform 824"/>
              <p:cNvSpPr/>
              <p:nvPr/>
            </p:nvSpPr>
            <p:spPr>
              <a:xfrm>
                <a:off x="2410491" y="1264277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4F81B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26" name="Freeform 825"/>
              <p:cNvSpPr/>
              <p:nvPr/>
            </p:nvSpPr>
            <p:spPr>
              <a:xfrm>
                <a:off x="2453099" y="1243587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4F81B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27" name="Group 826"/>
              <p:cNvGrpSpPr/>
              <p:nvPr/>
            </p:nvGrpSpPr>
            <p:grpSpPr>
              <a:xfrm>
                <a:off x="2446350" y="1106954"/>
                <a:ext cx="68478" cy="89586"/>
                <a:chOff x="2033930" y="2331608"/>
                <a:chExt cx="238122" cy="311519"/>
              </a:xfrm>
              <a:solidFill>
                <a:srgbClr val="4F81BD"/>
              </a:solidFill>
            </p:grpSpPr>
            <p:sp>
              <p:nvSpPr>
                <p:cNvPr id="1058" name="Rectangle 1057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9" name="Oval 1058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60" name="Oval 1059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61" name="Oval 1060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28" name="Group 827"/>
              <p:cNvGrpSpPr/>
              <p:nvPr/>
            </p:nvGrpSpPr>
            <p:grpSpPr>
              <a:xfrm rot="10800000">
                <a:off x="2449630" y="1418815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54" name="Rectangle 105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5" name="Oval 105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6" name="Oval 105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7" name="Oval 105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29" name="Group 828"/>
              <p:cNvGrpSpPr/>
              <p:nvPr/>
            </p:nvGrpSpPr>
            <p:grpSpPr>
              <a:xfrm rot="7707985">
                <a:off x="2575301" y="1353945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50" name="Rectangle 104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1" name="Oval 105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2" name="Oval 105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53" name="Oval 105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0" name="Group 829"/>
              <p:cNvGrpSpPr/>
              <p:nvPr/>
            </p:nvGrpSpPr>
            <p:grpSpPr>
              <a:xfrm rot="4021510">
                <a:off x="2581092" y="1185768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46" name="Rectangle 104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7" name="Oval 104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8" name="Oval 104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9" name="Oval 104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1" name="Group 830"/>
              <p:cNvGrpSpPr/>
              <p:nvPr/>
            </p:nvGrpSpPr>
            <p:grpSpPr>
              <a:xfrm rot="18345778">
                <a:off x="2314479" y="1178039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42" name="Rectangle 104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3" name="Oval 104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4" name="Oval 104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5" name="Oval 104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2" name="Group 831"/>
              <p:cNvGrpSpPr/>
              <p:nvPr/>
            </p:nvGrpSpPr>
            <p:grpSpPr>
              <a:xfrm rot="14433585">
                <a:off x="2312338" y="1342564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38" name="Rectangle 103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9" name="Oval 103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0" name="Oval 103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41" name="Oval 104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33" name="Oval 832"/>
              <p:cNvSpPr/>
              <p:nvPr/>
            </p:nvSpPr>
            <p:spPr>
              <a:xfrm>
                <a:off x="2817202" y="1191562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34" name="Freeform 833"/>
              <p:cNvSpPr/>
              <p:nvPr/>
            </p:nvSpPr>
            <p:spPr>
              <a:xfrm>
                <a:off x="2866940" y="1269034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35" name="Freeform 834"/>
              <p:cNvSpPr/>
              <p:nvPr/>
            </p:nvSpPr>
            <p:spPr>
              <a:xfrm>
                <a:off x="2909550" y="1248345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36" name="Group 835"/>
              <p:cNvGrpSpPr/>
              <p:nvPr/>
            </p:nvGrpSpPr>
            <p:grpSpPr>
              <a:xfrm>
                <a:off x="2902800" y="1111713"/>
                <a:ext cx="68478" cy="89586"/>
                <a:chOff x="2033930" y="2331608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34" name="Rectangle 1033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5" name="Oval 1034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6" name="Oval 1035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7" name="Oval 1036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7" name="Group 836"/>
              <p:cNvGrpSpPr/>
              <p:nvPr/>
            </p:nvGrpSpPr>
            <p:grpSpPr>
              <a:xfrm rot="10800000">
                <a:off x="2897551" y="1423572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30" name="Rectangle 102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1" name="Oval 103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2" name="Oval 103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33" name="Oval 103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8" name="Group 837"/>
              <p:cNvGrpSpPr/>
              <p:nvPr/>
            </p:nvGrpSpPr>
            <p:grpSpPr>
              <a:xfrm rot="7707985">
                <a:off x="3031751" y="1358702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26" name="Rectangle 102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7" name="Oval 102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8" name="Oval 102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9" name="Oval 102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39" name="Group 838"/>
              <p:cNvGrpSpPr/>
              <p:nvPr/>
            </p:nvGrpSpPr>
            <p:grpSpPr>
              <a:xfrm rot="4021510">
                <a:off x="3037542" y="1190526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22" name="Rectangle 102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3" name="Oval 102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4" name="Oval 102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5" name="Oval 102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0" name="Group 839"/>
              <p:cNvGrpSpPr/>
              <p:nvPr/>
            </p:nvGrpSpPr>
            <p:grpSpPr>
              <a:xfrm rot="18345778">
                <a:off x="2770928" y="1182797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18" name="Rectangle 101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9" name="Oval 101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0" name="Oval 101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21" name="Oval 102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1" name="Group 840"/>
              <p:cNvGrpSpPr/>
              <p:nvPr/>
            </p:nvGrpSpPr>
            <p:grpSpPr>
              <a:xfrm rot="14433585">
                <a:off x="2768788" y="1347321"/>
                <a:ext cx="68478" cy="89586"/>
                <a:chOff x="2054014" y="3681015"/>
                <a:chExt cx="238122" cy="31151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14" name="Rectangle 101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5" name="Oval 101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6" name="Oval 101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7" name="Oval 101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42" name="Oval 841"/>
              <p:cNvSpPr/>
              <p:nvPr/>
            </p:nvSpPr>
            <p:spPr>
              <a:xfrm>
                <a:off x="2364779" y="717572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43" name="Freeform 842"/>
              <p:cNvSpPr/>
              <p:nvPr/>
            </p:nvSpPr>
            <p:spPr>
              <a:xfrm>
                <a:off x="2414515" y="795048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4F81B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44" name="Freeform 843"/>
              <p:cNvSpPr/>
              <p:nvPr/>
            </p:nvSpPr>
            <p:spPr>
              <a:xfrm>
                <a:off x="2457123" y="774357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4F81B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45" name="Group 844"/>
              <p:cNvGrpSpPr/>
              <p:nvPr/>
            </p:nvGrpSpPr>
            <p:grpSpPr>
              <a:xfrm>
                <a:off x="2450375" y="637726"/>
                <a:ext cx="68478" cy="89586"/>
                <a:chOff x="2033930" y="2331608"/>
                <a:chExt cx="238122" cy="311519"/>
              </a:xfrm>
              <a:solidFill>
                <a:srgbClr val="4F81BD"/>
              </a:solidFill>
            </p:grpSpPr>
            <p:sp>
              <p:nvSpPr>
                <p:cNvPr id="1010" name="Rectangle 1009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1" name="Oval 1010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2" name="Oval 1011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13" name="Oval 1012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4F81BD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6" name="Group 845"/>
              <p:cNvGrpSpPr/>
              <p:nvPr/>
            </p:nvGrpSpPr>
            <p:grpSpPr>
              <a:xfrm rot="10800000">
                <a:off x="2453656" y="949584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06" name="Rectangle 100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7" name="Oval 100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8" name="Oval 100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9" name="Oval 100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7" name="Group 846"/>
              <p:cNvGrpSpPr/>
              <p:nvPr/>
            </p:nvGrpSpPr>
            <p:grpSpPr>
              <a:xfrm rot="7707985">
                <a:off x="2579327" y="884714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1002" name="Rectangle 100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3" name="Oval 100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4" name="Oval 100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5" name="Oval 100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8" name="Group 847"/>
              <p:cNvGrpSpPr/>
              <p:nvPr/>
            </p:nvGrpSpPr>
            <p:grpSpPr>
              <a:xfrm rot="4021510">
                <a:off x="2585117" y="716540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998" name="Rectangle 99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9" name="Oval 99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0" name="Oval 99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1001" name="Oval 100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49" name="Group 848"/>
              <p:cNvGrpSpPr/>
              <p:nvPr/>
            </p:nvGrpSpPr>
            <p:grpSpPr>
              <a:xfrm rot="18345778">
                <a:off x="2318501" y="708809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994" name="Rectangle 99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5" name="Oval 99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6" name="Oval 99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7" name="Oval 99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 rot="14433585">
                <a:off x="2316363" y="873334"/>
                <a:ext cx="68478" cy="89586"/>
                <a:chOff x="2054014" y="3681015"/>
                <a:chExt cx="238122" cy="311519"/>
              </a:xfrm>
              <a:solidFill>
                <a:srgbClr val="4F81BD"/>
              </a:solidFill>
            </p:grpSpPr>
            <p:sp>
              <p:nvSpPr>
                <p:cNvPr id="990" name="Rectangle 98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1" name="Oval 99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2" name="Oval 99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93" name="Oval 99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51" name="Oval 850"/>
              <p:cNvSpPr/>
              <p:nvPr/>
            </p:nvSpPr>
            <p:spPr>
              <a:xfrm>
                <a:off x="2821227" y="722331"/>
                <a:ext cx="239673" cy="239662"/>
              </a:xfrm>
              <a:prstGeom prst="ellipse">
                <a:avLst/>
              </a:prstGeom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52" name="Freeform 851"/>
              <p:cNvSpPr/>
              <p:nvPr/>
            </p:nvSpPr>
            <p:spPr>
              <a:xfrm>
                <a:off x="2870964" y="799806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53" name="Freeform 852"/>
              <p:cNvSpPr/>
              <p:nvPr/>
            </p:nvSpPr>
            <p:spPr>
              <a:xfrm>
                <a:off x="2913573" y="779114"/>
                <a:ext cx="99829" cy="110792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54" name="Group 853"/>
              <p:cNvGrpSpPr/>
              <p:nvPr/>
            </p:nvGrpSpPr>
            <p:grpSpPr>
              <a:xfrm>
                <a:off x="2906825" y="642484"/>
                <a:ext cx="68478" cy="89586"/>
                <a:chOff x="2033930" y="2331608"/>
                <a:chExt cx="238122" cy="311519"/>
              </a:xfrm>
              <a:solidFill>
                <a:srgbClr val="660066"/>
              </a:solidFill>
            </p:grpSpPr>
            <p:sp>
              <p:nvSpPr>
                <p:cNvPr id="986" name="Rectangle 985"/>
                <p:cNvSpPr/>
                <p:nvPr/>
              </p:nvSpPr>
              <p:spPr>
                <a:xfrm>
                  <a:off x="2123225" y="2464548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7" name="Oval 986"/>
                <p:cNvSpPr/>
                <p:nvPr/>
              </p:nvSpPr>
              <p:spPr>
                <a:xfrm>
                  <a:off x="203393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8" name="Oval 987"/>
                <p:cNvSpPr/>
                <p:nvPr/>
              </p:nvSpPr>
              <p:spPr>
                <a:xfrm>
                  <a:off x="2152991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9" name="Oval 988"/>
                <p:cNvSpPr/>
                <p:nvPr/>
              </p:nvSpPr>
              <p:spPr>
                <a:xfrm>
                  <a:off x="2093460" y="2331608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 rot="10800000">
                <a:off x="2910105" y="954342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982" name="Rectangle 981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3" name="Oval 982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4" name="Oval 983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5" name="Oval 984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6" name="Group 855"/>
              <p:cNvGrpSpPr/>
              <p:nvPr/>
            </p:nvGrpSpPr>
            <p:grpSpPr>
              <a:xfrm rot="7707985">
                <a:off x="3035776" y="889472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978" name="Rectangle 977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9" name="Oval 978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0" name="Oval 979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81" name="Oval 980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7" name="Group 856"/>
              <p:cNvGrpSpPr/>
              <p:nvPr/>
            </p:nvGrpSpPr>
            <p:grpSpPr>
              <a:xfrm rot="4021510">
                <a:off x="3041568" y="721296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974" name="Rectangle 973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5" name="Oval 974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6" name="Oval 975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7" name="Oval 976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 rot="18345778">
                <a:off x="2774951" y="713566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970" name="Rectangle 969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1" name="Oval 970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2" name="Oval 971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73" name="Oval 972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859" name="Group 858"/>
              <p:cNvGrpSpPr/>
              <p:nvPr/>
            </p:nvGrpSpPr>
            <p:grpSpPr>
              <a:xfrm rot="14433585">
                <a:off x="2772813" y="878092"/>
                <a:ext cx="68478" cy="89586"/>
                <a:chOff x="2054014" y="3681015"/>
                <a:chExt cx="238122" cy="311519"/>
              </a:xfrm>
              <a:solidFill>
                <a:srgbClr val="660066"/>
              </a:solidFill>
            </p:grpSpPr>
            <p:sp>
              <p:nvSpPr>
                <p:cNvPr id="966" name="Rectangle 965"/>
                <p:cNvSpPr/>
                <p:nvPr/>
              </p:nvSpPr>
              <p:spPr>
                <a:xfrm>
                  <a:off x="2143309" y="3813955"/>
                  <a:ext cx="69451" cy="178579"/>
                </a:xfrm>
                <a:prstGeom prst="rect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67" name="Oval 966"/>
                <p:cNvSpPr/>
                <p:nvPr/>
              </p:nvSpPr>
              <p:spPr>
                <a:xfrm>
                  <a:off x="205401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68" name="Oval 967"/>
                <p:cNvSpPr/>
                <p:nvPr/>
              </p:nvSpPr>
              <p:spPr>
                <a:xfrm>
                  <a:off x="2173075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69" name="Oval 968"/>
                <p:cNvSpPr/>
                <p:nvPr/>
              </p:nvSpPr>
              <p:spPr>
                <a:xfrm>
                  <a:off x="2113544" y="3681015"/>
                  <a:ext cx="119061" cy="222230"/>
                </a:xfrm>
                <a:prstGeom prst="ellipse">
                  <a:avLst/>
                </a:prstGeom>
                <a:grpFill/>
                <a:ln w="3175" cmpd="sng">
                  <a:solidFill>
                    <a:srgbClr val="66006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60" name="Down Arrow 859"/>
              <p:cNvSpPr/>
              <p:nvPr/>
            </p:nvSpPr>
            <p:spPr>
              <a:xfrm rot="19694889">
                <a:off x="693520" y="1552529"/>
                <a:ext cx="240181" cy="246471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61" name="Down Arrow 860"/>
              <p:cNvSpPr/>
              <p:nvPr/>
            </p:nvSpPr>
            <p:spPr>
              <a:xfrm rot="13230903">
                <a:off x="1123911" y="1563060"/>
                <a:ext cx="240181" cy="233952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62" name="Down Arrow 861"/>
              <p:cNvSpPr/>
              <p:nvPr/>
            </p:nvSpPr>
            <p:spPr>
              <a:xfrm rot="19694889">
                <a:off x="1802397" y="1554480"/>
                <a:ext cx="240181" cy="246471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63" name="Down Arrow 862"/>
              <p:cNvSpPr/>
              <p:nvPr/>
            </p:nvSpPr>
            <p:spPr>
              <a:xfrm rot="13230903">
                <a:off x="2237237" y="1559831"/>
                <a:ext cx="240181" cy="233952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64" name="Down Arrow 863"/>
              <p:cNvSpPr/>
              <p:nvPr/>
            </p:nvSpPr>
            <p:spPr>
              <a:xfrm rot="19694889">
                <a:off x="2970044" y="1554479"/>
                <a:ext cx="240181" cy="246471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grpSp>
            <p:nvGrpSpPr>
              <p:cNvPr id="865" name="Group 864"/>
              <p:cNvGrpSpPr/>
              <p:nvPr/>
            </p:nvGrpSpPr>
            <p:grpSpPr>
              <a:xfrm>
                <a:off x="677731" y="1840271"/>
                <a:ext cx="633895" cy="188870"/>
                <a:chOff x="874138" y="2442837"/>
                <a:chExt cx="1044377" cy="311173"/>
              </a:xfrm>
            </p:grpSpPr>
            <p:sp>
              <p:nvSpPr>
                <p:cNvPr id="946" name="Parallelogram 945"/>
                <p:cNvSpPr/>
                <p:nvPr/>
              </p:nvSpPr>
              <p:spPr>
                <a:xfrm rot="21021815">
                  <a:off x="1519158" y="2679093"/>
                  <a:ext cx="283163" cy="45719"/>
                </a:xfrm>
                <a:prstGeom prst="parallelogram">
                  <a:avLst>
                    <a:gd name="adj" fmla="val 203786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47" name="Parallelogram 946"/>
                <p:cNvSpPr/>
                <p:nvPr/>
              </p:nvSpPr>
              <p:spPr>
                <a:xfrm>
                  <a:off x="1591726" y="2647344"/>
                  <a:ext cx="315598" cy="45308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48" name="Straight Connector 947"/>
                <p:cNvCxnSpPr/>
                <p:nvPr/>
              </p:nvCxnSpPr>
              <p:spPr>
                <a:xfrm>
                  <a:off x="1780077" y="2443028"/>
                  <a:ext cx="20780" cy="40068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49" name="Rectangle 948"/>
                <p:cNvSpPr/>
                <p:nvPr/>
              </p:nvSpPr>
              <p:spPr>
                <a:xfrm>
                  <a:off x="883543" y="2688965"/>
                  <a:ext cx="633741" cy="6112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50" name="Parallelogram 949"/>
                <p:cNvSpPr/>
                <p:nvPr/>
              </p:nvSpPr>
              <p:spPr>
                <a:xfrm rot="20002289">
                  <a:off x="1495137" y="2628763"/>
                  <a:ext cx="314313" cy="54103"/>
                </a:xfrm>
                <a:prstGeom prst="parallelogram">
                  <a:avLst>
                    <a:gd name="adj" fmla="val 49888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51" name="Parallelogram 950"/>
                <p:cNvSpPr/>
                <p:nvPr/>
              </p:nvSpPr>
              <p:spPr>
                <a:xfrm>
                  <a:off x="874138" y="2562165"/>
                  <a:ext cx="1027968" cy="129215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52" name="Parallelogram 951"/>
                <p:cNvSpPr/>
                <p:nvPr/>
              </p:nvSpPr>
              <p:spPr>
                <a:xfrm rot="20002289">
                  <a:off x="1466478" y="2518466"/>
                  <a:ext cx="369045" cy="160986"/>
                </a:xfrm>
                <a:prstGeom prst="parallelogram">
                  <a:avLst>
                    <a:gd name="adj" fmla="val 49888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53" name="Straight Connector 952"/>
                <p:cNvCxnSpPr/>
                <p:nvPr/>
              </p:nvCxnSpPr>
              <p:spPr>
                <a:xfrm flipH="1">
                  <a:off x="1146117" y="2443028"/>
                  <a:ext cx="1" cy="183380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4" name="Parallelogram 953"/>
                <p:cNvSpPr/>
                <p:nvPr/>
              </p:nvSpPr>
              <p:spPr>
                <a:xfrm>
                  <a:off x="884815" y="2626217"/>
                  <a:ext cx="895891" cy="126376"/>
                </a:xfrm>
                <a:prstGeom prst="parallelogram">
                  <a:avLst>
                    <a:gd name="adj" fmla="val 208612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55" name="Parallelogram 954"/>
                <p:cNvSpPr/>
                <p:nvPr/>
              </p:nvSpPr>
              <p:spPr>
                <a:xfrm>
                  <a:off x="880997" y="2442837"/>
                  <a:ext cx="903527" cy="129215"/>
                </a:xfrm>
                <a:prstGeom prst="parallelogram">
                  <a:avLst>
                    <a:gd name="adj" fmla="val 203688"/>
                  </a:avLst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56" name="Rectangle 955"/>
                <p:cNvSpPr/>
                <p:nvPr/>
              </p:nvSpPr>
              <p:spPr>
                <a:xfrm>
                  <a:off x="880997" y="2573748"/>
                  <a:ext cx="640106" cy="180118"/>
                </a:xfrm>
                <a:prstGeom prst="rect">
                  <a:avLst/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57" name="Straight Connector 956"/>
                <p:cNvCxnSpPr/>
                <p:nvPr/>
              </p:nvCxnSpPr>
              <p:spPr>
                <a:xfrm flipH="1">
                  <a:off x="1517284" y="2539646"/>
                  <a:ext cx="201176" cy="35627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Straight Connector 957"/>
                <p:cNvCxnSpPr/>
                <p:nvPr/>
              </p:nvCxnSpPr>
              <p:spPr>
                <a:xfrm flipH="1">
                  <a:off x="1522096" y="2690502"/>
                  <a:ext cx="244766" cy="63508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59" name="Group 958"/>
                <p:cNvGrpSpPr>
                  <a:grpSpLocks noChangeAspect="1"/>
                </p:cNvGrpSpPr>
                <p:nvPr/>
              </p:nvGrpSpPr>
              <p:grpSpPr>
                <a:xfrm>
                  <a:off x="1714012" y="2462548"/>
                  <a:ext cx="204503" cy="239940"/>
                  <a:chOff x="3232392" y="2389278"/>
                  <a:chExt cx="1115440" cy="1308728"/>
                </a:xfrm>
              </p:grpSpPr>
              <p:sp>
                <p:nvSpPr>
                  <p:cNvPr id="960" name="Oval 959"/>
                  <p:cNvSpPr/>
                  <p:nvPr/>
                </p:nvSpPr>
                <p:spPr>
                  <a:xfrm rot="20729853">
                    <a:off x="3232392" y="2596156"/>
                    <a:ext cx="536865" cy="1101850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61" name="Parallelogram 960"/>
                  <p:cNvSpPr/>
                  <p:nvPr/>
                </p:nvSpPr>
                <p:spPr>
                  <a:xfrm rot="20451626">
                    <a:off x="3509760" y="2688923"/>
                    <a:ext cx="819330" cy="870456"/>
                  </a:xfrm>
                  <a:prstGeom prst="parallelogram">
                    <a:avLst>
                      <a:gd name="adj" fmla="val 21305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62" name="Parallelogram 961"/>
                  <p:cNvSpPr/>
                  <p:nvPr/>
                </p:nvSpPr>
                <p:spPr>
                  <a:xfrm rot="20395211">
                    <a:off x="3308646" y="2525352"/>
                    <a:ext cx="772396" cy="660922"/>
                  </a:xfrm>
                  <a:prstGeom prst="parallelogram">
                    <a:avLst>
                      <a:gd name="adj" fmla="val 25422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63" name="Oval 962"/>
                  <p:cNvSpPr/>
                  <p:nvPr/>
                </p:nvSpPr>
                <p:spPr>
                  <a:xfrm rot="20757837">
                    <a:off x="3810967" y="2389278"/>
                    <a:ext cx="536865" cy="1110522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964" name="Straight Connector 963"/>
                  <p:cNvCxnSpPr/>
                  <p:nvPr/>
                </p:nvCxnSpPr>
                <p:spPr>
                  <a:xfrm flipH="1">
                    <a:off x="3362862" y="2405856"/>
                    <a:ext cx="581869" cy="207854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5" name="Straight Connector 964"/>
                  <p:cNvCxnSpPr/>
                  <p:nvPr/>
                </p:nvCxnSpPr>
                <p:spPr>
                  <a:xfrm flipH="1">
                    <a:off x="3638788" y="3483222"/>
                    <a:ext cx="575281" cy="197230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66" name="Group 865"/>
              <p:cNvGrpSpPr/>
              <p:nvPr/>
            </p:nvGrpSpPr>
            <p:grpSpPr>
              <a:xfrm>
                <a:off x="1825249" y="1837825"/>
                <a:ext cx="633895" cy="188870"/>
                <a:chOff x="874138" y="2442837"/>
                <a:chExt cx="1044377" cy="311173"/>
              </a:xfrm>
            </p:grpSpPr>
            <p:sp>
              <p:nvSpPr>
                <p:cNvPr id="926" name="Parallelogram 925"/>
                <p:cNvSpPr/>
                <p:nvPr/>
              </p:nvSpPr>
              <p:spPr>
                <a:xfrm rot="21021815">
                  <a:off x="1519158" y="2679093"/>
                  <a:ext cx="283163" cy="45719"/>
                </a:xfrm>
                <a:prstGeom prst="parallelogram">
                  <a:avLst>
                    <a:gd name="adj" fmla="val 203786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27" name="Parallelogram 926"/>
                <p:cNvSpPr/>
                <p:nvPr/>
              </p:nvSpPr>
              <p:spPr>
                <a:xfrm>
                  <a:off x="1591726" y="2647344"/>
                  <a:ext cx="315598" cy="45308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28" name="Straight Connector 927"/>
                <p:cNvCxnSpPr/>
                <p:nvPr/>
              </p:nvCxnSpPr>
              <p:spPr>
                <a:xfrm>
                  <a:off x="1780077" y="2443028"/>
                  <a:ext cx="20780" cy="40068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29" name="Rectangle 928"/>
                <p:cNvSpPr/>
                <p:nvPr/>
              </p:nvSpPr>
              <p:spPr>
                <a:xfrm>
                  <a:off x="883543" y="2688965"/>
                  <a:ext cx="633741" cy="6112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30" name="Parallelogram 929"/>
                <p:cNvSpPr/>
                <p:nvPr/>
              </p:nvSpPr>
              <p:spPr>
                <a:xfrm rot="20002289">
                  <a:off x="1495137" y="2628763"/>
                  <a:ext cx="314313" cy="54103"/>
                </a:xfrm>
                <a:prstGeom prst="parallelogram">
                  <a:avLst>
                    <a:gd name="adj" fmla="val 49888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31" name="Parallelogram 930"/>
                <p:cNvSpPr/>
                <p:nvPr/>
              </p:nvSpPr>
              <p:spPr>
                <a:xfrm>
                  <a:off x="874138" y="2562165"/>
                  <a:ext cx="1027968" cy="129215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32" name="Parallelogram 931"/>
                <p:cNvSpPr/>
                <p:nvPr/>
              </p:nvSpPr>
              <p:spPr>
                <a:xfrm rot="20002289">
                  <a:off x="1466478" y="2518466"/>
                  <a:ext cx="369045" cy="160986"/>
                </a:xfrm>
                <a:prstGeom prst="parallelogram">
                  <a:avLst>
                    <a:gd name="adj" fmla="val 49888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33" name="Straight Connector 932"/>
                <p:cNvCxnSpPr/>
                <p:nvPr/>
              </p:nvCxnSpPr>
              <p:spPr>
                <a:xfrm flipH="1">
                  <a:off x="1146117" y="2443028"/>
                  <a:ext cx="1" cy="183380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4" name="Parallelogram 933"/>
                <p:cNvSpPr/>
                <p:nvPr/>
              </p:nvSpPr>
              <p:spPr>
                <a:xfrm>
                  <a:off x="884815" y="2626217"/>
                  <a:ext cx="895891" cy="126376"/>
                </a:xfrm>
                <a:prstGeom prst="parallelogram">
                  <a:avLst>
                    <a:gd name="adj" fmla="val 208612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35" name="Parallelogram 934"/>
                <p:cNvSpPr/>
                <p:nvPr/>
              </p:nvSpPr>
              <p:spPr>
                <a:xfrm>
                  <a:off x="880997" y="2442837"/>
                  <a:ext cx="903527" cy="129215"/>
                </a:xfrm>
                <a:prstGeom prst="parallelogram">
                  <a:avLst>
                    <a:gd name="adj" fmla="val 203688"/>
                  </a:avLst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36" name="Rectangle 935"/>
                <p:cNvSpPr/>
                <p:nvPr/>
              </p:nvSpPr>
              <p:spPr>
                <a:xfrm>
                  <a:off x="880997" y="2573748"/>
                  <a:ext cx="640106" cy="180118"/>
                </a:xfrm>
                <a:prstGeom prst="rect">
                  <a:avLst/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37" name="Straight Connector 936"/>
                <p:cNvCxnSpPr/>
                <p:nvPr/>
              </p:nvCxnSpPr>
              <p:spPr>
                <a:xfrm flipH="1">
                  <a:off x="1517284" y="2539646"/>
                  <a:ext cx="201176" cy="35627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Connector 937"/>
                <p:cNvCxnSpPr/>
                <p:nvPr/>
              </p:nvCxnSpPr>
              <p:spPr>
                <a:xfrm flipH="1">
                  <a:off x="1522096" y="2690502"/>
                  <a:ext cx="244766" cy="63508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39" name="Group 938"/>
                <p:cNvGrpSpPr>
                  <a:grpSpLocks noChangeAspect="1"/>
                </p:cNvGrpSpPr>
                <p:nvPr/>
              </p:nvGrpSpPr>
              <p:grpSpPr>
                <a:xfrm>
                  <a:off x="1714012" y="2462548"/>
                  <a:ext cx="204503" cy="239940"/>
                  <a:chOff x="3232392" y="2389278"/>
                  <a:chExt cx="1115440" cy="1308728"/>
                </a:xfrm>
              </p:grpSpPr>
              <p:sp>
                <p:nvSpPr>
                  <p:cNvPr id="940" name="Oval 939"/>
                  <p:cNvSpPr/>
                  <p:nvPr/>
                </p:nvSpPr>
                <p:spPr>
                  <a:xfrm rot="20729853">
                    <a:off x="3232392" y="2596156"/>
                    <a:ext cx="536865" cy="1101850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41" name="Parallelogram 940"/>
                  <p:cNvSpPr/>
                  <p:nvPr/>
                </p:nvSpPr>
                <p:spPr>
                  <a:xfrm rot="20451626">
                    <a:off x="3509760" y="2688923"/>
                    <a:ext cx="819330" cy="870456"/>
                  </a:xfrm>
                  <a:prstGeom prst="parallelogram">
                    <a:avLst>
                      <a:gd name="adj" fmla="val 21305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42" name="Parallelogram 941"/>
                  <p:cNvSpPr/>
                  <p:nvPr/>
                </p:nvSpPr>
                <p:spPr>
                  <a:xfrm rot="20395211">
                    <a:off x="3308646" y="2525352"/>
                    <a:ext cx="772396" cy="660922"/>
                  </a:xfrm>
                  <a:prstGeom prst="parallelogram">
                    <a:avLst>
                      <a:gd name="adj" fmla="val 25422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43" name="Oval 942"/>
                  <p:cNvSpPr/>
                  <p:nvPr/>
                </p:nvSpPr>
                <p:spPr>
                  <a:xfrm rot="20757837">
                    <a:off x="3810967" y="2389278"/>
                    <a:ext cx="536865" cy="1110522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944" name="Straight Connector 943"/>
                  <p:cNvCxnSpPr/>
                  <p:nvPr/>
                </p:nvCxnSpPr>
                <p:spPr>
                  <a:xfrm flipH="1">
                    <a:off x="3362862" y="2405856"/>
                    <a:ext cx="581869" cy="207854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5" name="Straight Connector 944"/>
                  <p:cNvCxnSpPr/>
                  <p:nvPr/>
                </p:nvCxnSpPr>
                <p:spPr>
                  <a:xfrm flipH="1">
                    <a:off x="3638788" y="3483222"/>
                    <a:ext cx="575281" cy="197230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67" name="Group 866"/>
              <p:cNvGrpSpPr/>
              <p:nvPr/>
            </p:nvGrpSpPr>
            <p:grpSpPr>
              <a:xfrm>
                <a:off x="2967035" y="1846982"/>
                <a:ext cx="633895" cy="188870"/>
                <a:chOff x="874138" y="2442837"/>
                <a:chExt cx="1044377" cy="311173"/>
              </a:xfrm>
            </p:grpSpPr>
            <p:sp>
              <p:nvSpPr>
                <p:cNvPr id="906" name="Parallelogram 905"/>
                <p:cNvSpPr/>
                <p:nvPr/>
              </p:nvSpPr>
              <p:spPr>
                <a:xfrm rot="21021815">
                  <a:off x="1519158" y="2679093"/>
                  <a:ext cx="283163" cy="45719"/>
                </a:xfrm>
                <a:prstGeom prst="parallelogram">
                  <a:avLst>
                    <a:gd name="adj" fmla="val 203786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07" name="Parallelogram 906"/>
                <p:cNvSpPr/>
                <p:nvPr/>
              </p:nvSpPr>
              <p:spPr>
                <a:xfrm>
                  <a:off x="1591726" y="2647344"/>
                  <a:ext cx="315598" cy="45308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08" name="Straight Connector 907"/>
                <p:cNvCxnSpPr/>
                <p:nvPr/>
              </p:nvCxnSpPr>
              <p:spPr>
                <a:xfrm>
                  <a:off x="1780077" y="2443028"/>
                  <a:ext cx="20780" cy="40068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9" name="Rectangle 908"/>
                <p:cNvSpPr/>
                <p:nvPr/>
              </p:nvSpPr>
              <p:spPr>
                <a:xfrm>
                  <a:off x="883543" y="2688965"/>
                  <a:ext cx="633741" cy="6112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10" name="Parallelogram 909"/>
                <p:cNvSpPr/>
                <p:nvPr/>
              </p:nvSpPr>
              <p:spPr>
                <a:xfrm rot="20002289">
                  <a:off x="1495137" y="2628763"/>
                  <a:ext cx="314313" cy="54103"/>
                </a:xfrm>
                <a:prstGeom prst="parallelogram">
                  <a:avLst>
                    <a:gd name="adj" fmla="val 49888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11" name="Parallelogram 910"/>
                <p:cNvSpPr/>
                <p:nvPr/>
              </p:nvSpPr>
              <p:spPr>
                <a:xfrm>
                  <a:off x="874138" y="2562165"/>
                  <a:ext cx="1027968" cy="129215"/>
                </a:xfrm>
                <a:prstGeom prst="parallelogram">
                  <a:avLst>
                    <a:gd name="adj" fmla="val 20237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12" name="Parallelogram 911"/>
                <p:cNvSpPr/>
                <p:nvPr/>
              </p:nvSpPr>
              <p:spPr>
                <a:xfrm rot="20002289">
                  <a:off x="1466478" y="2518466"/>
                  <a:ext cx="369045" cy="160986"/>
                </a:xfrm>
                <a:prstGeom prst="parallelogram">
                  <a:avLst>
                    <a:gd name="adj" fmla="val 49888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13" name="Straight Connector 912"/>
                <p:cNvCxnSpPr/>
                <p:nvPr/>
              </p:nvCxnSpPr>
              <p:spPr>
                <a:xfrm flipH="1">
                  <a:off x="1146117" y="2443028"/>
                  <a:ext cx="1" cy="183380"/>
                </a:xfrm>
                <a:prstGeom prst="line">
                  <a:avLst/>
                </a:prstGeom>
                <a:ln w="31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4" name="Parallelogram 913"/>
                <p:cNvSpPr/>
                <p:nvPr/>
              </p:nvSpPr>
              <p:spPr>
                <a:xfrm>
                  <a:off x="884815" y="2626217"/>
                  <a:ext cx="895891" cy="126376"/>
                </a:xfrm>
                <a:prstGeom prst="parallelogram">
                  <a:avLst>
                    <a:gd name="adj" fmla="val 208612"/>
                  </a:avLst>
                </a:prstGeom>
                <a:noFill/>
                <a:ln w="3175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15" name="Parallelogram 914"/>
                <p:cNvSpPr/>
                <p:nvPr/>
              </p:nvSpPr>
              <p:spPr>
                <a:xfrm>
                  <a:off x="880997" y="2442837"/>
                  <a:ext cx="903527" cy="129215"/>
                </a:xfrm>
                <a:prstGeom prst="parallelogram">
                  <a:avLst>
                    <a:gd name="adj" fmla="val 203688"/>
                  </a:avLst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916" name="Rectangle 915"/>
                <p:cNvSpPr/>
                <p:nvPr/>
              </p:nvSpPr>
              <p:spPr>
                <a:xfrm>
                  <a:off x="880997" y="2573748"/>
                  <a:ext cx="640106" cy="180118"/>
                </a:xfrm>
                <a:prstGeom prst="rect">
                  <a:avLst/>
                </a:prstGeom>
                <a:noFill/>
                <a:ln w="12700" cmpd="sng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/>
                    <a:cs typeface="Arial"/>
                  </a:endParaRPr>
                </a:p>
              </p:txBody>
            </p:sp>
            <p:cxnSp>
              <p:nvCxnSpPr>
                <p:cNvPr id="917" name="Straight Connector 916"/>
                <p:cNvCxnSpPr/>
                <p:nvPr/>
              </p:nvCxnSpPr>
              <p:spPr>
                <a:xfrm flipH="1">
                  <a:off x="1517284" y="2539646"/>
                  <a:ext cx="201176" cy="35627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/>
                <p:cNvCxnSpPr/>
                <p:nvPr/>
              </p:nvCxnSpPr>
              <p:spPr>
                <a:xfrm flipH="1">
                  <a:off x="1522096" y="2690502"/>
                  <a:ext cx="244766" cy="63508"/>
                </a:xfrm>
                <a:prstGeom prst="line">
                  <a:avLst/>
                </a:prstGeom>
                <a:ln w="12700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9" name="Group 918"/>
                <p:cNvGrpSpPr>
                  <a:grpSpLocks noChangeAspect="1"/>
                </p:cNvGrpSpPr>
                <p:nvPr/>
              </p:nvGrpSpPr>
              <p:grpSpPr>
                <a:xfrm>
                  <a:off x="1714012" y="2462548"/>
                  <a:ext cx="204503" cy="239940"/>
                  <a:chOff x="3232392" y="2389278"/>
                  <a:chExt cx="1115440" cy="1308728"/>
                </a:xfrm>
              </p:grpSpPr>
              <p:sp>
                <p:nvSpPr>
                  <p:cNvPr id="920" name="Oval 919"/>
                  <p:cNvSpPr/>
                  <p:nvPr/>
                </p:nvSpPr>
                <p:spPr>
                  <a:xfrm rot="20729853">
                    <a:off x="3232392" y="2596156"/>
                    <a:ext cx="536865" cy="1101850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1" name="Parallelogram 920"/>
                  <p:cNvSpPr/>
                  <p:nvPr/>
                </p:nvSpPr>
                <p:spPr>
                  <a:xfrm rot="20451626">
                    <a:off x="3509760" y="2688923"/>
                    <a:ext cx="819330" cy="870456"/>
                  </a:xfrm>
                  <a:prstGeom prst="parallelogram">
                    <a:avLst>
                      <a:gd name="adj" fmla="val 21305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2" name="Parallelogram 921"/>
                  <p:cNvSpPr/>
                  <p:nvPr/>
                </p:nvSpPr>
                <p:spPr>
                  <a:xfrm rot="20395211">
                    <a:off x="3308646" y="2525352"/>
                    <a:ext cx="772396" cy="660922"/>
                  </a:xfrm>
                  <a:prstGeom prst="parallelogram">
                    <a:avLst>
                      <a:gd name="adj" fmla="val 25422"/>
                    </a:avLst>
                  </a:prstGeom>
                  <a:solidFill>
                    <a:schemeClr val="accent2"/>
                  </a:solidFill>
                  <a:ln w="12700" cmpd="sng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3" name="Oval 922"/>
                  <p:cNvSpPr/>
                  <p:nvPr/>
                </p:nvSpPr>
                <p:spPr>
                  <a:xfrm rot="20757837">
                    <a:off x="3810967" y="2389278"/>
                    <a:ext cx="536865" cy="1110522"/>
                  </a:xfrm>
                  <a:prstGeom prst="ellipse">
                    <a:avLst/>
                  </a:prstGeom>
                  <a:solidFill>
                    <a:srgbClr val="C0504D"/>
                  </a:solidFill>
                  <a:ln w="12700" cmpd="sng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924" name="Straight Connector 923"/>
                  <p:cNvCxnSpPr/>
                  <p:nvPr/>
                </p:nvCxnSpPr>
                <p:spPr>
                  <a:xfrm flipH="1">
                    <a:off x="3362862" y="2405856"/>
                    <a:ext cx="581869" cy="207854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5" name="Straight Connector 924"/>
                  <p:cNvCxnSpPr/>
                  <p:nvPr/>
                </p:nvCxnSpPr>
                <p:spPr>
                  <a:xfrm flipH="1">
                    <a:off x="3638788" y="3483222"/>
                    <a:ext cx="575281" cy="197230"/>
                  </a:xfrm>
                  <a:prstGeom prst="line">
                    <a:avLst/>
                  </a:prstGeom>
                  <a:ln w="12700" cmpd="sng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68" name="TextBox 867"/>
              <p:cNvSpPr txBox="1"/>
              <p:nvPr/>
            </p:nvSpPr>
            <p:spPr>
              <a:xfrm>
                <a:off x="1522668" y="2005341"/>
                <a:ext cx="1240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</a:rPr>
                  <a:t>SupT1 cells</a:t>
                </a:r>
              </a:p>
            </p:txBody>
          </p:sp>
          <p:sp>
            <p:nvSpPr>
              <p:cNvPr id="869" name="TextBox 868"/>
              <p:cNvSpPr txBox="1"/>
              <p:nvPr/>
            </p:nvSpPr>
            <p:spPr>
              <a:xfrm>
                <a:off x="408039" y="2005341"/>
                <a:ext cx="1157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</a:rPr>
                  <a:t>293T cells</a:t>
                </a:r>
                <a:endParaRPr lang="en-US" sz="1200" b="1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70" name="TextBox 869"/>
              <p:cNvSpPr txBox="1"/>
              <p:nvPr/>
            </p:nvSpPr>
            <p:spPr>
              <a:xfrm>
                <a:off x="1084179" y="2370040"/>
                <a:ext cx="167893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deep sequencing</a:t>
                </a:r>
              </a:p>
            </p:txBody>
          </p:sp>
          <p:sp>
            <p:nvSpPr>
              <p:cNvPr id="871" name="Down Arrow 870"/>
              <p:cNvSpPr/>
              <p:nvPr/>
            </p:nvSpPr>
            <p:spPr>
              <a:xfrm>
                <a:off x="1787970" y="2647223"/>
                <a:ext cx="240181" cy="246471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3143934" y="2358938"/>
                <a:ext cx="115182" cy="11866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73" name="Down Arrow 872"/>
              <p:cNvSpPr/>
              <p:nvPr/>
            </p:nvSpPr>
            <p:spPr>
              <a:xfrm rot="5400000">
                <a:off x="2833787" y="2221895"/>
                <a:ext cx="240179" cy="610478"/>
              </a:xfrm>
              <a:prstGeom prst="down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520240" y="2358938"/>
                <a:ext cx="115182" cy="11866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75" name="Down Arrow 874"/>
              <p:cNvSpPr/>
              <p:nvPr/>
            </p:nvSpPr>
            <p:spPr>
              <a:xfrm rot="5400000" flipV="1">
                <a:off x="726673" y="2200613"/>
                <a:ext cx="239996" cy="652861"/>
              </a:xfrm>
              <a:prstGeom prst="downArrow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876" name="TextBox 875"/>
              <p:cNvSpPr txBox="1"/>
              <p:nvPr/>
            </p:nvSpPr>
            <p:spPr>
              <a:xfrm rot="16200000">
                <a:off x="435191" y="3106352"/>
                <a:ext cx="110639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amino-acid preference</a:t>
                </a:r>
              </a:p>
            </p:txBody>
          </p:sp>
          <p:sp>
            <p:nvSpPr>
              <p:cNvPr id="877" name="TextBox 876"/>
              <p:cNvSpPr txBox="1"/>
              <p:nvPr/>
            </p:nvSpPr>
            <p:spPr>
              <a:xfrm>
                <a:off x="1225121" y="3775001"/>
                <a:ext cx="1383059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rial"/>
                    <a:cs typeface="Arial"/>
                  </a:rPr>
                  <a:t>site</a:t>
                </a:r>
              </a:p>
            </p:txBody>
          </p:sp>
          <p:sp>
            <p:nvSpPr>
              <p:cNvPr id="878" name="TextBox 877"/>
              <p:cNvSpPr txBox="1"/>
              <p:nvPr/>
            </p:nvSpPr>
            <p:spPr>
              <a:xfrm>
                <a:off x="2693327" y="2013094"/>
                <a:ext cx="12416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</a:rPr>
                  <a:t>SupT1 cells</a:t>
                </a:r>
                <a:endParaRPr lang="en-US" sz="1200" b="1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79" name="TextBox 878"/>
              <p:cNvSpPr txBox="1"/>
              <p:nvPr/>
            </p:nvSpPr>
            <p:spPr>
              <a:xfrm>
                <a:off x="-24512" y="41223"/>
                <a:ext cx="3257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Arial"/>
                    <a:cs typeface="Arial"/>
                  </a:rPr>
                  <a:t>A</a:t>
                </a:r>
                <a:endParaRPr lang="en-US" sz="1600" b="1" dirty="0">
                  <a:latin typeface="Arial"/>
                  <a:cs typeface="Arial"/>
                </a:endParaRPr>
              </a:p>
            </p:txBody>
          </p:sp>
          <p:grpSp>
            <p:nvGrpSpPr>
              <p:cNvPr id="880" name="Group 879"/>
              <p:cNvGrpSpPr/>
              <p:nvPr/>
            </p:nvGrpSpPr>
            <p:grpSpPr>
              <a:xfrm>
                <a:off x="3875780" y="35119"/>
                <a:ext cx="2653507" cy="3826854"/>
                <a:chOff x="4274586" y="18091"/>
                <a:chExt cx="2653507" cy="3826854"/>
              </a:xfrm>
            </p:grpSpPr>
            <p:grpSp>
              <p:nvGrpSpPr>
                <p:cNvPr id="881" name="Group 880"/>
                <p:cNvGrpSpPr/>
                <p:nvPr/>
              </p:nvGrpSpPr>
              <p:grpSpPr>
                <a:xfrm rot="16200000">
                  <a:off x="3575783" y="1701738"/>
                  <a:ext cx="3028904" cy="976836"/>
                  <a:chOff x="464087" y="5082465"/>
                  <a:chExt cx="3028904" cy="976836"/>
                </a:xfrm>
              </p:grpSpPr>
              <p:cxnSp>
                <p:nvCxnSpPr>
                  <p:cNvPr id="891" name="Straight Connector 890"/>
                  <p:cNvCxnSpPr/>
                  <p:nvPr/>
                </p:nvCxnSpPr>
                <p:spPr>
                  <a:xfrm>
                    <a:off x="469345" y="5158173"/>
                    <a:ext cx="3023646" cy="0"/>
                  </a:xfrm>
                  <a:prstGeom prst="line">
                    <a:avLst/>
                  </a:prstGeom>
                  <a:ln w="57150" cmpd="sng">
                    <a:solidFill>
                      <a:schemeClr val="accent1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2" name="Oval 891"/>
                  <p:cNvSpPr>
                    <a:spLocks noChangeAspect="1"/>
                  </p:cNvSpPr>
                  <p:nvPr/>
                </p:nvSpPr>
                <p:spPr>
                  <a:xfrm>
                    <a:off x="1403347" y="5083687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3" name="Oval 892"/>
                  <p:cNvSpPr>
                    <a:spLocks noChangeAspect="1"/>
                  </p:cNvSpPr>
                  <p:nvPr/>
                </p:nvSpPr>
                <p:spPr>
                  <a:xfrm>
                    <a:off x="469345" y="5082465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4" name="Oval 893"/>
                  <p:cNvSpPr>
                    <a:spLocks noChangeAspect="1"/>
                  </p:cNvSpPr>
                  <p:nvPr/>
                </p:nvSpPr>
                <p:spPr>
                  <a:xfrm>
                    <a:off x="2397293" y="5087723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5" name="Oval 894"/>
                  <p:cNvSpPr>
                    <a:spLocks noChangeAspect="1"/>
                  </p:cNvSpPr>
                  <p:nvPr/>
                </p:nvSpPr>
                <p:spPr>
                  <a:xfrm>
                    <a:off x="3341576" y="5082465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464087" y="5568255"/>
                    <a:ext cx="3023647" cy="0"/>
                  </a:xfrm>
                  <a:prstGeom prst="line">
                    <a:avLst/>
                  </a:prstGeom>
                  <a:ln w="57150" cmpd="sng">
                    <a:solidFill>
                      <a:schemeClr val="accent2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7" name="Oval 896"/>
                  <p:cNvSpPr>
                    <a:spLocks noChangeAspect="1"/>
                  </p:cNvSpPr>
                  <p:nvPr/>
                </p:nvSpPr>
                <p:spPr>
                  <a:xfrm>
                    <a:off x="1398089" y="5493767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8" name="Oval 897"/>
                  <p:cNvSpPr>
                    <a:spLocks noChangeAspect="1"/>
                  </p:cNvSpPr>
                  <p:nvPr/>
                </p:nvSpPr>
                <p:spPr>
                  <a:xfrm>
                    <a:off x="464087" y="5492547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9" name="Oval 898"/>
                  <p:cNvSpPr>
                    <a:spLocks noChangeAspect="1"/>
                  </p:cNvSpPr>
                  <p:nvPr/>
                </p:nvSpPr>
                <p:spPr>
                  <a:xfrm>
                    <a:off x="2392035" y="5497805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0" name="Oval 899"/>
                  <p:cNvSpPr>
                    <a:spLocks noChangeAspect="1"/>
                  </p:cNvSpPr>
                  <p:nvPr/>
                </p:nvSpPr>
                <p:spPr>
                  <a:xfrm>
                    <a:off x="3336319" y="5492547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cxnSp>
                <p:nvCxnSpPr>
                  <p:cNvPr id="901" name="Straight Connector 900"/>
                  <p:cNvCxnSpPr/>
                  <p:nvPr/>
                </p:nvCxnSpPr>
                <p:spPr>
                  <a:xfrm>
                    <a:off x="469281" y="5978337"/>
                    <a:ext cx="3023646" cy="0"/>
                  </a:xfrm>
                  <a:prstGeom prst="line">
                    <a:avLst/>
                  </a:prstGeom>
                  <a:ln w="57150" cmpd="sng">
                    <a:solidFill>
                      <a:srgbClr val="660066"/>
                    </a:solidFill>
                    <a:prstDash val="soli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2" name="Oval 901"/>
                  <p:cNvSpPr>
                    <a:spLocks noChangeAspect="1"/>
                  </p:cNvSpPr>
                  <p:nvPr/>
                </p:nvSpPr>
                <p:spPr>
                  <a:xfrm>
                    <a:off x="469281" y="5902629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3" name="Oval 902"/>
                  <p:cNvSpPr>
                    <a:spLocks noChangeAspect="1"/>
                  </p:cNvSpPr>
                  <p:nvPr/>
                </p:nvSpPr>
                <p:spPr>
                  <a:xfrm>
                    <a:off x="2397229" y="5907886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4" name="Oval 903"/>
                  <p:cNvSpPr>
                    <a:spLocks noChangeAspect="1"/>
                  </p:cNvSpPr>
                  <p:nvPr/>
                </p:nvSpPr>
                <p:spPr>
                  <a:xfrm>
                    <a:off x="3341512" y="5902629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05" name="Oval 904"/>
                  <p:cNvSpPr>
                    <a:spLocks noChangeAspect="1"/>
                  </p:cNvSpPr>
                  <p:nvPr/>
                </p:nvSpPr>
                <p:spPr>
                  <a:xfrm>
                    <a:off x="1403283" y="5903850"/>
                    <a:ext cx="151415" cy="15141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Arial"/>
                      <a:cs typeface="Arial"/>
                    </a:endParaRPr>
                  </a:p>
                </p:txBody>
              </p:sp>
            </p:grpSp>
            <p:sp>
              <p:nvSpPr>
                <p:cNvPr id="882" name="TextBox 881"/>
                <p:cNvSpPr txBox="1"/>
                <p:nvPr/>
              </p:nvSpPr>
              <p:spPr>
                <a:xfrm>
                  <a:off x="5093208" y="384048"/>
                  <a:ext cx="805877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660066"/>
                      </a:solidFill>
                      <a:latin typeface="Arial"/>
                      <a:cs typeface="Arial"/>
                    </a:rPr>
                    <a:t>3</a:t>
                  </a:r>
                  <a:endParaRPr lang="en-US" sz="1200" b="1" dirty="0">
                    <a:solidFill>
                      <a:srgbClr val="660066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83" name="TextBox 882"/>
                <p:cNvSpPr txBox="1"/>
                <p:nvPr/>
              </p:nvSpPr>
              <p:spPr>
                <a:xfrm>
                  <a:off x="4690872" y="381235"/>
                  <a:ext cx="805877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accent2"/>
                      </a:solidFill>
                      <a:latin typeface="Arial"/>
                      <a:cs typeface="Arial"/>
                    </a:rPr>
                    <a:t>2</a:t>
                  </a:r>
                  <a:endParaRPr lang="en-US" sz="1200" b="1" dirty="0">
                    <a:solidFill>
                      <a:schemeClr val="accent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84" name="TextBox 883"/>
                <p:cNvSpPr txBox="1"/>
                <p:nvPr/>
              </p:nvSpPr>
              <p:spPr>
                <a:xfrm>
                  <a:off x="4274586" y="384048"/>
                  <a:ext cx="805877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accent1"/>
                      </a:solidFill>
                      <a:latin typeface="Arial"/>
                      <a:cs typeface="Arial"/>
                    </a:rPr>
                    <a:t>1</a:t>
                  </a:r>
                  <a:endParaRPr lang="en-US" sz="1200" b="1" dirty="0">
                    <a:solidFill>
                      <a:schemeClr val="accent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85" name="TextBox 884"/>
                <p:cNvSpPr txBox="1"/>
                <p:nvPr/>
              </p:nvSpPr>
              <p:spPr>
                <a:xfrm>
                  <a:off x="4274586" y="18091"/>
                  <a:ext cx="3328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latin typeface="Arial"/>
                      <a:cs typeface="Arial"/>
                    </a:rPr>
                    <a:t>B</a:t>
                  </a:r>
                  <a:endParaRPr lang="en-US" sz="16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886" name="TextBox 885"/>
                <p:cNvSpPr txBox="1"/>
                <p:nvPr/>
              </p:nvSpPr>
              <p:spPr>
                <a:xfrm>
                  <a:off x="5573396" y="1479788"/>
                  <a:ext cx="118119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b="1" dirty="0" smtClean="0">
                      <a:latin typeface="Arial"/>
                      <a:cs typeface="Arial"/>
                    </a:rPr>
                    <a:t>transfection supernatant</a:t>
                  </a:r>
                  <a:endParaRPr lang="en-US" sz="12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887" name="TextBox 886"/>
                <p:cNvSpPr txBox="1"/>
                <p:nvPr/>
              </p:nvSpPr>
              <p:spPr>
                <a:xfrm>
                  <a:off x="5578653" y="524901"/>
                  <a:ext cx="84665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b="1" dirty="0" smtClean="0">
                      <a:latin typeface="Arial"/>
                      <a:cs typeface="Arial"/>
                    </a:rPr>
                    <a:t>mutant plasmids</a:t>
                  </a:r>
                  <a:endParaRPr lang="en-US" sz="12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888" name="TextBox 887"/>
                <p:cNvSpPr txBox="1"/>
                <p:nvPr/>
              </p:nvSpPr>
              <p:spPr>
                <a:xfrm>
                  <a:off x="5573396" y="2433527"/>
                  <a:ext cx="104809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b="1" dirty="0" smtClean="0">
                      <a:latin typeface="Arial"/>
                      <a:cs typeface="Arial"/>
                    </a:rPr>
                    <a:t>passaged virus</a:t>
                  </a:r>
                </a:p>
              </p:txBody>
            </p:sp>
            <p:sp>
              <p:nvSpPr>
                <p:cNvPr id="889" name="TextBox 888"/>
                <p:cNvSpPr txBox="1"/>
                <p:nvPr/>
              </p:nvSpPr>
              <p:spPr>
                <a:xfrm>
                  <a:off x="5578652" y="3383280"/>
                  <a:ext cx="134944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b="1" dirty="0">
                      <a:latin typeface="Arial"/>
                      <a:cs typeface="Arial"/>
                    </a:rPr>
                    <a:t>s</a:t>
                  </a:r>
                  <a:r>
                    <a:rPr lang="en-US" sz="1200" b="1" dirty="0" smtClean="0">
                      <a:latin typeface="Arial"/>
                      <a:cs typeface="Arial"/>
                    </a:rPr>
                    <a:t>hort infection, sequencing</a:t>
                  </a:r>
                  <a:endParaRPr lang="en-US" sz="1200" b="1" dirty="0" smtClean="0">
                    <a:latin typeface="Arial"/>
                    <a:cs typeface="Arial"/>
                  </a:endParaRPr>
                </a:p>
              </p:txBody>
            </p:sp>
            <p:sp>
              <p:nvSpPr>
                <p:cNvPr id="890" name="TextBox 889"/>
                <p:cNvSpPr txBox="1"/>
                <p:nvPr/>
              </p:nvSpPr>
              <p:spPr>
                <a:xfrm>
                  <a:off x="4627811" y="131528"/>
                  <a:ext cx="950842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/>
                      <a:cs typeface="Arial"/>
                    </a:rPr>
                    <a:t>r</a:t>
                  </a:r>
                  <a:r>
                    <a:rPr lang="en-US" sz="1200" b="1" dirty="0" smtClean="0">
                      <a:latin typeface="Arial"/>
                      <a:cs typeface="Arial"/>
                    </a:rPr>
                    <a:t>eplicates</a:t>
                  </a:r>
                  <a:endParaRPr lang="en-US" sz="1200" b="1" dirty="0">
                    <a:latin typeface="Arial"/>
                    <a:cs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35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Lauren S Bloom</cp:lastModifiedBy>
  <cp:revision>81</cp:revision>
  <dcterms:created xsi:type="dcterms:W3CDTF">2016-03-31T19:08:03Z</dcterms:created>
  <dcterms:modified xsi:type="dcterms:W3CDTF">2017-12-01T14:30:01Z</dcterms:modified>
</cp:coreProperties>
</file>