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</p:sldIdLst>
  <p:sldSz cx="6218238" cy="4022725"/>
  <p:notesSz cx="6858000" cy="9144000"/>
  <p:defaultTextStyle>
    <a:defPPr>
      <a:defRPr lang="en-US"/>
    </a:defPPr>
    <a:lvl1pPr marL="0" algn="l" defTabSz="3320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32000" algn="l" defTabSz="3320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64001" algn="l" defTabSz="3320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996001" algn="l" defTabSz="3320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328001" algn="l" defTabSz="3320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660002" algn="l" defTabSz="3320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1992002" algn="l" defTabSz="3320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324002" algn="l" defTabSz="3320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656003" algn="l" defTabSz="3320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5B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93" autoAdjust="0"/>
    <p:restoredTop sz="99176" autoAdjust="0"/>
  </p:normalViewPr>
  <p:slideViewPr>
    <p:cSldViewPr snapToGrid="0" snapToObjects="1">
      <p:cViewPr varScale="1">
        <p:scale>
          <a:sx n="298" d="100"/>
          <a:sy n="298" d="100"/>
        </p:scale>
        <p:origin x="-912" y="-104"/>
      </p:cViewPr>
      <p:guideLst>
        <p:guide orient="horz" pos="1268"/>
        <p:guide pos="19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6368" y="1249653"/>
            <a:ext cx="5285502" cy="8622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2736" y="2279545"/>
            <a:ext cx="4352767" cy="102802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3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640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960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280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600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920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240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6560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38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11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81167" y="188101"/>
            <a:ext cx="1049328" cy="4004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3185" y="188101"/>
            <a:ext cx="3044346" cy="4004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51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1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198" y="2584973"/>
            <a:ext cx="5285502" cy="798958"/>
          </a:xfrm>
        </p:spPr>
        <p:txBody>
          <a:bodyPr anchor="t"/>
          <a:lstStyle>
            <a:lvl1pPr algn="l">
              <a:defRPr sz="2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198" y="1705004"/>
            <a:ext cx="5285502" cy="87997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320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66400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9600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32800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66000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99200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32400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656003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75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3187" y="1095076"/>
            <a:ext cx="2046837" cy="3097127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83661" y="1095076"/>
            <a:ext cx="2046837" cy="3097127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11/7/17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12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912" y="161096"/>
            <a:ext cx="5596414" cy="67045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0915" y="900458"/>
            <a:ext cx="2747469" cy="375267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32000" indent="0">
              <a:buNone/>
              <a:defRPr sz="1500" b="1"/>
            </a:lvl2pPr>
            <a:lvl3pPr marL="664001" indent="0">
              <a:buNone/>
              <a:defRPr sz="1300" b="1"/>
            </a:lvl3pPr>
            <a:lvl4pPr marL="996001" indent="0">
              <a:buNone/>
              <a:defRPr sz="1200" b="1"/>
            </a:lvl4pPr>
            <a:lvl5pPr marL="1328001" indent="0">
              <a:buNone/>
              <a:defRPr sz="1200" b="1"/>
            </a:lvl5pPr>
            <a:lvl6pPr marL="1660002" indent="0">
              <a:buNone/>
              <a:defRPr sz="1200" b="1"/>
            </a:lvl6pPr>
            <a:lvl7pPr marL="1992002" indent="0">
              <a:buNone/>
              <a:defRPr sz="1200" b="1"/>
            </a:lvl7pPr>
            <a:lvl8pPr marL="2324002" indent="0">
              <a:buNone/>
              <a:defRPr sz="1200" b="1"/>
            </a:lvl8pPr>
            <a:lvl9pPr marL="2656003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0915" y="1275726"/>
            <a:ext cx="2747469" cy="2317724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58782" y="900458"/>
            <a:ext cx="2748547" cy="375267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32000" indent="0">
              <a:buNone/>
              <a:defRPr sz="1500" b="1"/>
            </a:lvl2pPr>
            <a:lvl3pPr marL="664001" indent="0">
              <a:buNone/>
              <a:defRPr sz="1300" b="1"/>
            </a:lvl3pPr>
            <a:lvl4pPr marL="996001" indent="0">
              <a:buNone/>
              <a:defRPr sz="1200" b="1"/>
            </a:lvl4pPr>
            <a:lvl5pPr marL="1328001" indent="0">
              <a:buNone/>
              <a:defRPr sz="1200" b="1"/>
            </a:lvl5pPr>
            <a:lvl6pPr marL="1660002" indent="0">
              <a:buNone/>
              <a:defRPr sz="1200" b="1"/>
            </a:lvl6pPr>
            <a:lvl7pPr marL="1992002" indent="0">
              <a:buNone/>
              <a:defRPr sz="1200" b="1"/>
            </a:lvl7pPr>
            <a:lvl8pPr marL="2324002" indent="0">
              <a:buNone/>
              <a:defRPr sz="1200" b="1"/>
            </a:lvl8pPr>
            <a:lvl9pPr marL="2656003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58782" y="1275726"/>
            <a:ext cx="2748547" cy="2317724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11/7/17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20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11/7/17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11/7/17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56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917" y="160163"/>
            <a:ext cx="2045757" cy="681629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1159" y="160165"/>
            <a:ext cx="3476168" cy="343328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0917" y="841795"/>
            <a:ext cx="2045757" cy="2751657"/>
          </a:xfrm>
        </p:spPr>
        <p:txBody>
          <a:bodyPr/>
          <a:lstStyle>
            <a:lvl1pPr marL="0" indent="0">
              <a:buNone/>
              <a:defRPr sz="1000"/>
            </a:lvl1pPr>
            <a:lvl2pPr marL="332000" indent="0">
              <a:buNone/>
              <a:defRPr sz="900"/>
            </a:lvl2pPr>
            <a:lvl3pPr marL="664001" indent="0">
              <a:buNone/>
              <a:defRPr sz="700"/>
            </a:lvl3pPr>
            <a:lvl4pPr marL="996001" indent="0">
              <a:buNone/>
              <a:defRPr sz="600"/>
            </a:lvl4pPr>
            <a:lvl5pPr marL="1328001" indent="0">
              <a:buNone/>
              <a:defRPr sz="600"/>
            </a:lvl5pPr>
            <a:lvl6pPr marL="1660002" indent="0">
              <a:buNone/>
              <a:defRPr sz="600"/>
            </a:lvl6pPr>
            <a:lvl7pPr marL="1992002" indent="0">
              <a:buNone/>
              <a:defRPr sz="600"/>
            </a:lvl7pPr>
            <a:lvl8pPr marL="2324002" indent="0">
              <a:buNone/>
              <a:defRPr sz="600"/>
            </a:lvl8pPr>
            <a:lvl9pPr marL="2656003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11/7/17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79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21" y="2815907"/>
            <a:ext cx="3730943" cy="33243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8821" y="359439"/>
            <a:ext cx="3730943" cy="2413635"/>
          </a:xfrm>
        </p:spPr>
        <p:txBody>
          <a:bodyPr/>
          <a:lstStyle>
            <a:lvl1pPr marL="0" indent="0">
              <a:buNone/>
              <a:defRPr sz="2400"/>
            </a:lvl1pPr>
            <a:lvl2pPr marL="332000" indent="0">
              <a:buNone/>
              <a:defRPr sz="2000"/>
            </a:lvl2pPr>
            <a:lvl3pPr marL="664001" indent="0">
              <a:buNone/>
              <a:defRPr sz="1700"/>
            </a:lvl3pPr>
            <a:lvl4pPr marL="996001" indent="0">
              <a:buNone/>
              <a:defRPr sz="1500"/>
            </a:lvl4pPr>
            <a:lvl5pPr marL="1328001" indent="0">
              <a:buNone/>
              <a:defRPr sz="1500"/>
            </a:lvl5pPr>
            <a:lvl6pPr marL="1660002" indent="0">
              <a:buNone/>
              <a:defRPr sz="1500"/>
            </a:lvl6pPr>
            <a:lvl7pPr marL="1992002" indent="0">
              <a:buNone/>
              <a:defRPr sz="1500"/>
            </a:lvl7pPr>
            <a:lvl8pPr marL="2324002" indent="0">
              <a:buNone/>
              <a:defRPr sz="1500"/>
            </a:lvl8pPr>
            <a:lvl9pPr marL="2656003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21" y="3148340"/>
            <a:ext cx="3730943" cy="472112"/>
          </a:xfrm>
        </p:spPr>
        <p:txBody>
          <a:bodyPr/>
          <a:lstStyle>
            <a:lvl1pPr marL="0" indent="0">
              <a:buNone/>
              <a:defRPr sz="1000"/>
            </a:lvl1pPr>
            <a:lvl2pPr marL="332000" indent="0">
              <a:buNone/>
              <a:defRPr sz="900"/>
            </a:lvl2pPr>
            <a:lvl3pPr marL="664001" indent="0">
              <a:buNone/>
              <a:defRPr sz="700"/>
            </a:lvl3pPr>
            <a:lvl4pPr marL="996001" indent="0">
              <a:buNone/>
              <a:defRPr sz="600"/>
            </a:lvl4pPr>
            <a:lvl5pPr marL="1328001" indent="0">
              <a:buNone/>
              <a:defRPr sz="600"/>
            </a:lvl5pPr>
            <a:lvl6pPr marL="1660002" indent="0">
              <a:buNone/>
              <a:defRPr sz="600"/>
            </a:lvl6pPr>
            <a:lvl7pPr marL="1992002" indent="0">
              <a:buNone/>
              <a:defRPr sz="600"/>
            </a:lvl7pPr>
            <a:lvl8pPr marL="2324002" indent="0">
              <a:buNone/>
              <a:defRPr sz="600"/>
            </a:lvl8pPr>
            <a:lvl9pPr marL="2656003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11/7/17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42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0912" y="161096"/>
            <a:ext cx="5596414" cy="670454"/>
          </a:xfrm>
          <a:prstGeom prst="rect">
            <a:avLst/>
          </a:prstGeom>
        </p:spPr>
        <p:txBody>
          <a:bodyPr vert="horz" lIns="66400" tIns="33200" rIns="66400" bIns="332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0912" y="938637"/>
            <a:ext cx="5596414" cy="2654811"/>
          </a:xfrm>
          <a:prstGeom prst="rect">
            <a:avLst/>
          </a:prstGeom>
        </p:spPr>
        <p:txBody>
          <a:bodyPr vert="horz" lIns="66400" tIns="33200" rIns="66400" bIns="3320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0912" y="3728471"/>
            <a:ext cx="1450922" cy="214174"/>
          </a:xfrm>
          <a:prstGeom prst="rect">
            <a:avLst/>
          </a:prstGeom>
        </p:spPr>
        <p:txBody>
          <a:bodyPr vert="horz" lIns="66400" tIns="33200" rIns="66400" bIns="3320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60CEC-8CC6-8B48-9CD4-E19D93CC4CEE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4565" y="3728471"/>
            <a:ext cx="1969109" cy="214174"/>
          </a:xfrm>
          <a:prstGeom prst="rect">
            <a:avLst/>
          </a:prstGeom>
        </p:spPr>
        <p:txBody>
          <a:bodyPr vert="horz" lIns="66400" tIns="33200" rIns="66400" bIns="3320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56404" y="3728471"/>
            <a:ext cx="1450922" cy="214174"/>
          </a:xfrm>
          <a:prstGeom prst="rect">
            <a:avLst/>
          </a:prstGeom>
        </p:spPr>
        <p:txBody>
          <a:bodyPr vert="horz" lIns="66400" tIns="33200" rIns="66400" bIns="3320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51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320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9000" indent="-249000" algn="l" defTabSz="3320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39501" indent="-207500" algn="l" defTabSz="3320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30001" indent="-166000" algn="l" defTabSz="332000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162001" indent="-166000" algn="l" defTabSz="3320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494002" indent="-166000" algn="l" defTabSz="3320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26002" indent="-166000" algn="l" defTabSz="3320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158002" indent="-166000" algn="l" defTabSz="3320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490003" indent="-166000" algn="l" defTabSz="3320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822003" indent="-166000" algn="l" defTabSz="3320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200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2000" algn="l" defTabSz="33200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64001" algn="l" defTabSz="33200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96001" algn="l" defTabSz="33200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28001" algn="l" defTabSz="33200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60002" algn="l" defTabSz="33200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92002" algn="l" defTabSz="33200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24002" algn="l" defTabSz="33200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56003" algn="l" defTabSz="33200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8007" y="2176649"/>
            <a:ext cx="2065896" cy="1558313"/>
          </a:xfrm>
          <a:prstGeom prst="rect">
            <a:avLst/>
          </a:prstGeom>
          <a:ln w="12700" cmpd="sng">
            <a:solidFill>
              <a:srgbClr val="BFBFBF"/>
            </a:solidFill>
            <a:prstDash val="dash"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5888" y="1836559"/>
            <a:ext cx="2645866" cy="196587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1918" y="1836559"/>
            <a:ext cx="2645866" cy="19658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85888" y="-98067"/>
            <a:ext cx="2645866" cy="19658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1918" y="-98067"/>
            <a:ext cx="2645866" cy="1965879"/>
          </a:xfrm>
          <a:prstGeom prst="rect">
            <a:avLst/>
          </a:prstGeom>
        </p:spPr>
      </p:pic>
      <p:cxnSp>
        <p:nvCxnSpPr>
          <p:cNvPr id="396" name="Straight Connector 395"/>
          <p:cNvCxnSpPr/>
          <p:nvPr/>
        </p:nvCxnSpPr>
        <p:spPr>
          <a:xfrm>
            <a:off x="1880505" y="1015340"/>
            <a:ext cx="0" cy="3532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7" name="Curved Up Arrow 396"/>
          <p:cNvSpPr/>
          <p:nvPr/>
        </p:nvSpPr>
        <p:spPr>
          <a:xfrm>
            <a:off x="1678660" y="1111170"/>
            <a:ext cx="403690" cy="92520"/>
          </a:xfrm>
          <a:prstGeom prst="curved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8" name="TextBox 397"/>
          <p:cNvSpPr txBox="1"/>
          <p:nvPr/>
        </p:nvSpPr>
        <p:spPr>
          <a:xfrm>
            <a:off x="1640723" y="1340685"/>
            <a:ext cx="4715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latin typeface="Arial"/>
                <a:cs typeface="Arial"/>
              </a:rPr>
              <a:t>120º</a:t>
            </a:r>
            <a:endParaRPr lang="en-US" sz="1100" dirty="0">
              <a:latin typeface="Arial"/>
              <a:cs typeface="Arial"/>
            </a:endParaRPr>
          </a:p>
        </p:txBody>
      </p:sp>
      <p:sp>
        <p:nvSpPr>
          <p:cNvPr id="403" name="TextBox 402"/>
          <p:cNvSpPr txBox="1"/>
          <p:nvPr/>
        </p:nvSpPr>
        <p:spPr>
          <a:xfrm>
            <a:off x="1571652" y="11967"/>
            <a:ext cx="6238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u="sng" dirty="0" smtClean="0">
                <a:latin typeface="Arial"/>
                <a:cs typeface="Arial"/>
              </a:rPr>
              <a:t>BG505</a:t>
            </a:r>
            <a:endParaRPr lang="en-US" sz="1100" u="sng" dirty="0">
              <a:latin typeface="Arial"/>
              <a:cs typeface="Arial"/>
            </a:endParaRPr>
          </a:p>
        </p:txBody>
      </p:sp>
      <p:cxnSp>
        <p:nvCxnSpPr>
          <p:cNvPr id="404" name="Straight Connector 403"/>
          <p:cNvCxnSpPr/>
          <p:nvPr/>
        </p:nvCxnSpPr>
        <p:spPr>
          <a:xfrm>
            <a:off x="1880505" y="2937984"/>
            <a:ext cx="0" cy="3532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5" name="Curved Up Arrow 404"/>
          <p:cNvSpPr/>
          <p:nvPr/>
        </p:nvSpPr>
        <p:spPr>
          <a:xfrm>
            <a:off x="1678660" y="3033814"/>
            <a:ext cx="403690" cy="92520"/>
          </a:xfrm>
          <a:prstGeom prst="curved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6" name="TextBox 405"/>
          <p:cNvSpPr txBox="1"/>
          <p:nvPr/>
        </p:nvSpPr>
        <p:spPr>
          <a:xfrm>
            <a:off x="1640723" y="3263329"/>
            <a:ext cx="4715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latin typeface="Arial"/>
                <a:cs typeface="Arial"/>
              </a:rPr>
              <a:t>120º</a:t>
            </a:r>
            <a:endParaRPr lang="en-US" sz="1100" dirty="0">
              <a:latin typeface="Arial"/>
              <a:cs typeface="Arial"/>
            </a:endParaRPr>
          </a:p>
        </p:txBody>
      </p:sp>
      <p:sp>
        <p:nvSpPr>
          <p:cNvPr id="407" name="TextBox 406"/>
          <p:cNvSpPr txBox="1"/>
          <p:nvPr/>
        </p:nvSpPr>
        <p:spPr>
          <a:xfrm>
            <a:off x="1583431" y="2029867"/>
            <a:ext cx="6002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u="sng" dirty="0" smtClean="0">
                <a:latin typeface="Arial"/>
                <a:cs typeface="Arial"/>
              </a:rPr>
              <a:t>BF520</a:t>
            </a:r>
            <a:endParaRPr lang="en-US" sz="1100" u="sng" dirty="0">
              <a:latin typeface="Arial"/>
              <a:cs typeface="Arial"/>
            </a:endParaRPr>
          </a:p>
        </p:txBody>
      </p:sp>
      <p:sp>
        <p:nvSpPr>
          <p:cNvPr id="2055" name="TextBox 2054"/>
          <p:cNvSpPr txBox="1"/>
          <p:nvPr/>
        </p:nvSpPr>
        <p:spPr>
          <a:xfrm>
            <a:off x="890" y="-68723"/>
            <a:ext cx="325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Arial"/>
                <a:cs typeface="Arial"/>
              </a:rPr>
              <a:t>A</a:t>
            </a:r>
            <a:endParaRPr lang="en-US" sz="1600" b="1" dirty="0">
              <a:latin typeface="Arial"/>
              <a:cs typeface="Arial"/>
            </a:endParaRPr>
          </a:p>
        </p:txBody>
      </p:sp>
      <p:sp>
        <p:nvSpPr>
          <p:cNvPr id="388" name="TextBox 387"/>
          <p:cNvSpPr txBox="1"/>
          <p:nvPr/>
        </p:nvSpPr>
        <p:spPr>
          <a:xfrm>
            <a:off x="-6224" y="1868038"/>
            <a:ext cx="332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/>
                <a:cs typeface="Arial"/>
              </a:rPr>
              <a:t>B</a:t>
            </a:r>
          </a:p>
        </p:txBody>
      </p:sp>
      <p:sp>
        <p:nvSpPr>
          <p:cNvPr id="409" name="TextBox 408"/>
          <p:cNvSpPr txBox="1"/>
          <p:nvPr/>
        </p:nvSpPr>
        <p:spPr>
          <a:xfrm>
            <a:off x="3698673" y="-68723"/>
            <a:ext cx="332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/>
                <a:cs typeface="Arial"/>
              </a:rPr>
              <a:t>C</a:t>
            </a:r>
          </a:p>
        </p:txBody>
      </p:sp>
      <p:sp>
        <p:nvSpPr>
          <p:cNvPr id="410" name="TextBox 409"/>
          <p:cNvSpPr txBox="1"/>
          <p:nvPr/>
        </p:nvSpPr>
        <p:spPr>
          <a:xfrm>
            <a:off x="3709977" y="1868038"/>
            <a:ext cx="332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Arial"/>
                <a:cs typeface="Arial"/>
              </a:rPr>
              <a:t>D</a:t>
            </a:r>
            <a:endParaRPr lang="en-US" sz="1600" b="1" dirty="0">
              <a:latin typeface="Arial"/>
              <a:cs typeface="Arial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836313" y="3414959"/>
            <a:ext cx="348587" cy="230832"/>
            <a:chOff x="5918863" y="3416213"/>
            <a:chExt cx="348587" cy="230832"/>
          </a:xfrm>
        </p:grpSpPr>
        <p:sp>
          <p:nvSpPr>
            <p:cNvPr id="9" name="Rectangle 8"/>
            <p:cNvSpPr/>
            <p:nvPr/>
          </p:nvSpPr>
          <p:spPr>
            <a:xfrm>
              <a:off x="5976014" y="3438724"/>
              <a:ext cx="193390" cy="19339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18863" y="3416213"/>
              <a:ext cx="34858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72</a:t>
              </a:r>
              <a:endParaRPr lang="en-US" sz="9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493338" y="3681702"/>
            <a:ext cx="348587" cy="230832"/>
            <a:chOff x="5436263" y="3699418"/>
            <a:chExt cx="348587" cy="230832"/>
          </a:xfrm>
        </p:grpSpPr>
        <p:sp>
          <p:nvSpPr>
            <p:cNvPr id="23" name="Rectangle 22"/>
            <p:cNvSpPr/>
            <p:nvPr/>
          </p:nvSpPr>
          <p:spPr>
            <a:xfrm>
              <a:off x="5493414" y="3721929"/>
              <a:ext cx="193390" cy="193390"/>
            </a:xfrm>
            <a:prstGeom prst="rect">
              <a:avLst/>
            </a:prstGeom>
            <a:solidFill>
              <a:srgbClr val="3F5BDA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436263" y="3699418"/>
              <a:ext cx="348587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latin typeface="Arial"/>
                  <a:cs typeface="Arial"/>
                </a:rPr>
                <a:t>73</a:t>
              </a:r>
              <a:endParaRPr lang="en-US" sz="900" b="1" dirty="0">
                <a:latin typeface="Arial"/>
                <a:cs typeface="Arial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069291" y="3461837"/>
            <a:ext cx="348587" cy="230832"/>
            <a:chOff x="5043891" y="3461837"/>
            <a:chExt cx="348587" cy="230832"/>
          </a:xfrm>
        </p:grpSpPr>
        <p:sp>
          <p:nvSpPr>
            <p:cNvPr id="25" name="Rectangle 24"/>
            <p:cNvSpPr/>
            <p:nvPr/>
          </p:nvSpPr>
          <p:spPr>
            <a:xfrm>
              <a:off x="5101042" y="3484348"/>
              <a:ext cx="193390" cy="19339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043891" y="3461837"/>
              <a:ext cx="34858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69</a:t>
              </a:r>
              <a:endParaRPr lang="en-US" sz="9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5532769" y="3050296"/>
            <a:ext cx="3485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latin typeface="Arial"/>
                <a:cs typeface="Arial"/>
              </a:rPr>
              <a:t>70</a:t>
            </a:r>
            <a:endParaRPr lang="en-US" sz="900" b="1" dirty="0">
              <a:latin typeface="Arial"/>
              <a:cs typeface="Arial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666803" y="3679070"/>
            <a:ext cx="443174" cy="369332"/>
            <a:chOff x="4670568" y="3690436"/>
            <a:chExt cx="443174" cy="369332"/>
          </a:xfrm>
        </p:grpSpPr>
        <p:sp>
          <p:nvSpPr>
            <p:cNvPr id="31" name="Rectangle 30"/>
            <p:cNvSpPr/>
            <p:nvPr/>
          </p:nvSpPr>
          <p:spPr>
            <a:xfrm>
              <a:off x="4730527" y="3712947"/>
              <a:ext cx="245865" cy="193390"/>
            </a:xfrm>
            <a:prstGeom prst="rect">
              <a:avLst/>
            </a:prstGeom>
            <a:solidFill>
              <a:srgbClr val="3F5BDA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670568" y="3690436"/>
              <a:ext cx="44317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latin typeface="Arial"/>
                  <a:cs typeface="Arial"/>
                </a:rPr>
                <a:t>110</a:t>
              </a:r>
              <a:endParaRPr lang="en-US" sz="900" b="1" dirty="0">
                <a:latin typeface="Arial"/>
                <a:cs typeface="Arial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152517" y="3512416"/>
            <a:ext cx="443174" cy="230832"/>
            <a:chOff x="4670568" y="3690436"/>
            <a:chExt cx="443174" cy="230832"/>
          </a:xfrm>
        </p:grpSpPr>
        <p:sp>
          <p:nvSpPr>
            <p:cNvPr id="35" name="Rectangle 34"/>
            <p:cNvSpPr/>
            <p:nvPr/>
          </p:nvSpPr>
          <p:spPr>
            <a:xfrm>
              <a:off x="4730527" y="3712947"/>
              <a:ext cx="245865" cy="193390"/>
            </a:xfrm>
            <a:prstGeom prst="rect">
              <a:avLst/>
            </a:prstGeom>
            <a:solidFill>
              <a:srgbClr val="3F5BDA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670568" y="3690436"/>
              <a:ext cx="443174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latin typeface="Arial"/>
                  <a:cs typeface="Arial"/>
                </a:rPr>
                <a:t>113</a:t>
              </a:r>
              <a:endParaRPr lang="en-US" sz="900" b="1" dirty="0">
                <a:latin typeface="Arial"/>
                <a:cs typeface="Arial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40703" y="3264724"/>
            <a:ext cx="443174" cy="230832"/>
            <a:chOff x="3877203" y="3245674"/>
            <a:chExt cx="443174" cy="230832"/>
          </a:xfrm>
        </p:grpSpPr>
        <p:sp>
          <p:nvSpPr>
            <p:cNvPr id="41" name="Rectangle 40"/>
            <p:cNvSpPr/>
            <p:nvPr/>
          </p:nvSpPr>
          <p:spPr>
            <a:xfrm>
              <a:off x="3937162" y="3268185"/>
              <a:ext cx="245865" cy="19339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877203" y="3245674"/>
              <a:ext cx="443174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latin typeface="Arial"/>
                  <a:cs typeface="Arial"/>
                </a:rPr>
                <a:t>427</a:t>
              </a:r>
              <a:endParaRPr lang="en-US" sz="900" b="1" dirty="0">
                <a:latin typeface="Arial"/>
                <a:cs typeface="Arial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058383" y="2702359"/>
            <a:ext cx="443174" cy="230832"/>
            <a:chOff x="3877203" y="3245674"/>
            <a:chExt cx="443174" cy="230832"/>
          </a:xfrm>
        </p:grpSpPr>
        <p:sp>
          <p:nvSpPr>
            <p:cNvPr id="45" name="Rectangle 44"/>
            <p:cNvSpPr/>
            <p:nvPr/>
          </p:nvSpPr>
          <p:spPr>
            <a:xfrm>
              <a:off x="3937162" y="3268185"/>
              <a:ext cx="245865" cy="19339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877203" y="3245674"/>
              <a:ext cx="443174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latin typeface="Arial"/>
                  <a:cs typeface="Arial"/>
                </a:rPr>
                <a:t>112</a:t>
              </a:r>
              <a:endParaRPr lang="en-US" sz="900" b="1" dirty="0">
                <a:latin typeface="Arial"/>
                <a:cs typeface="Arial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920729" y="3128136"/>
            <a:ext cx="443174" cy="230832"/>
            <a:chOff x="3877203" y="3245674"/>
            <a:chExt cx="443174" cy="230832"/>
          </a:xfrm>
        </p:grpSpPr>
        <p:sp>
          <p:nvSpPr>
            <p:cNvPr id="48" name="Rectangle 47"/>
            <p:cNvSpPr/>
            <p:nvPr/>
          </p:nvSpPr>
          <p:spPr>
            <a:xfrm>
              <a:off x="3937162" y="3268185"/>
              <a:ext cx="245865" cy="19339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877203" y="3245674"/>
              <a:ext cx="443174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latin typeface="Arial"/>
                  <a:cs typeface="Arial"/>
                </a:rPr>
                <a:t>111</a:t>
              </a:r>
              <a:endParaRPr lang="en-US" sz="900" b="1" dirty="0">
                <a:latin typeface="Arial"/>
                <a:cs typeface="Arial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4098790" y="2297377"/>
            <a:ext cx="443174" cy="230832"/>
            <a:chOff x="3877203" y="3245674"/>
            <a:chExt cx="443174" cy="230832"/>
          </a:xfrm>
        </p:grpSpPr>
        <p:sp>
          <p:nvSpPr>
            <p:cNvPr id="52" name="Rectangle 51"/>
            <p:cNvSpPr/>
            <p:nvPr/>
          </p:nvSpPr>
          <p:spPr>
            <a:xfrm>
              <a:off x="3937162" y="3268185"/>
              <a:ext cx="245865" cy="19339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877203" y="3245674"/>
              <a:ext cx="443174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latin typeface="Arial"/>
                  <a:cs typeface="Arial"/>
                </a:rPr>
                <a:t>435</a:t>
              </a:r>
              <a:endParaRPr lang="en-US" sz="900" b="1" dirty="0">
                <a:latin typeface="Arial"/>
                <a:cs typeface="Arial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086817" y="2846740"/>
            <a:ext cx="348587" cy="230832"/>
            <a:chOff x="5436263" y="3699418"/>
            <a:chExt cx="348587" cy="230832"/>
          </a:xfrm>
        </p:grpSpPr>
        <p:sp>
          <p:nvSpPr>
            <p:cNvPr id="59" name="Rectangle 58"/>
            <p:cNvSpPr/>
            <p:nvPr/>
          </p:nvSpPr>
          <p:spPr>
            <a:xfrm>
              <a:off x="5493414" y="3721929"/>
              <a:ext cx="193390" cy="193390"/>
            </a:xfrm>
            <a:prstGeom prst="rect">
              <a:avLst/>
            </a:prstGeom>
            <a:solidFill>
              <a:srgbClr val="3F5BDA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436263" y="3699418"/>
              <a:ext cx="348587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latin typeface="Arial"/>
                  <a:cs typeface="Arial"/>
                </a:rPr>
                <a:t>66</a:t>
              </a:r>
              <a:endParaRPr lang="en-US" sz="900" b="1" dirty="0">
                <a:latin typeface="Arial"/>
                <a:cs typeface="Arial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562404" y="2300838"/>
            <a:ext cx="348587" cy="230832"/>
            <a:chOff x="5436263" y="3699418"/>
            <a:chExt cx="348587" cy="230832"/>
          </a:xfrm>
        </p:grpSpPr>
        <p:sp>
          <p:nvSpPr>
            <p:cNvPr id="62" name="Rectangle 61"/>
            <p:cNvSpPr/>
            <p:nvPr/>
          </p:nvSpPr>
          <p:spPr>
            <a:xfrm>
              <a:off x="5493414" y="3721929"/>
              <a:ext cx="193390" cy="193390"/>
            </a:xfrm>
            <a:prstGeom prst="rect">
              <a:avLst/>
            </a:prstGeom>
            <a:solidFill>
              <a:srgbClr val="3F5BDA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436263" y="3699418"/>
              <a:ext cx="348587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latin typeface="Arial"/>
                  <a:cs typeface="Arial"/>
                </a:rPr>
                <a:t>64</a:t>
              </a:r>
              <a:endParaRPr lang="en-US" sz="900" b="1" dirty="0">
                <a:latin typeface="Arial"/>
                <a:cs typeface="Arial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5955938" y="2855819"/>
            <a:ext cx="348587" cy="230832"/>
            <a:chOff x="5436263" y="3699418"/>
            <a:chExt cx="348587" cy="230832"/>
          </a:xfrm>
        </p:grpSpPr>
        <p:sp>
          <p:nvSpPr>
            <p:cNvPr id="68" name="Rectangle 67"/>
            <p:cNvSpPr/>
            <p:nvPr/>
          </p:nvSpPr>
          <p:spPr>
            <a:xfrm>
              <a:off x="5493414" y="3721929"/>
              <a:ext cx="193390" cy="193390"/>
            </a:xfrm>
            <a:prstGeom prst="rect">
              <a:avLst/>
            </a:prstGeom>
            <a:solidFill>
              <a:srgbClr val="3F5BDA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436263" y="3699418"/>
              <a:ext cx="348587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latin typeface="Arial"/>
                  <a:cs typeface="Arial"/>
                </a:rPr>
                <a:t>5</a:t>
              </a:r>
              <a:r>
                <a:rPr lang="en-US" sz="900" b="1" dirty="0" smtClean="0">
                  <a:latin typeface="Arial"/>
                  <a:cs typeface="Arial"/>
                </a:rPr>
                <a:t>8</a:t>
              </a:r>
              <a:endParaRPr lang="en-US" sz="900" b="1" dirty="0">
                <a:latin typeface="Arial"/>
                <a:cs typeface="Arial"/>
              </a:endParaRPr>
            </a:p>
          </p:txBody>
        </p:sp>
      </p:grpSp>
      <p:pic>
        <p:nvPicPr>
          <p:cNvPr id="7" name="Picture 6" descr="diversifying_selection_corr.pdf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9" t="12667" r="164" b="987"/>
          <a:stretch/>
        </p:blipFill>
        <p:spPr>
          <a:xfrm>
            <a:off x="4013541" y="9144"/>
            <a:ext cx="2131512" cy="194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357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5170</TotalTime>
  <Words>21</Words>
  <Application>Microsoft Macintosh PowerPoint</Application>
  <PresentationFormat>Custom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Hugh Haddox</dc:creator>
  <cp:lastModifiedBy>Jesse Bloom</cp:lastModifiedBy>
  <cp:revision>112</cp:revision>
  <dcterms:created xsi:type="dcterms:W3CDTF">2016-03-31T19:08:03Z</dcterms:created>
  <dcterms:modified xsi:type="dcterms:W3CDTF">2017-11-08T01:21:33Z</dcterms:modified>
</cp:coreProperties>
</file>