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3749675" cy="1736725"/>
  <p:notesSz cx="6858000" cy="9144000"/>
  <p:defaultTextStyle>
    <a:defPPr>
      <a:defRPr lang="en-US"/>
    </a:defPPr>
    <a:lvl1pPr marL="0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211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423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634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8463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0579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269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0481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692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">
          <p15:clr>
            <a:srgbClr val="A4A3A4"/>
          </p15:clr>
        </p15:guide>
        <p15:guide id="2" pos="11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99176" autoAdjust="0"/>
  </p:normalViewPr>
  <p:slideViewPr>
    <p:cSldViewPr snapToGrid="0" snapToObjects="1">
      <p:cViewPr>
        <p:scale>
          <a:sx n="382" d="100"/>
          <a:sy n="382" d="100"/>
        </p:scale>
        <p:origin x="1024" y="1424"/>
      </p:cViewPr>
      <p:guideLst>
        <p:guide orient="horz" pos="548"/>
        <p:guide pos="1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539512"/>
            <a:ext cx="3187224" cy="372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53" y="984145"/>
            <a:ext cx="2624772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8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8885" y="81209"/>
            <a:ext cx="632758" cy="1728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13" y="81209"/>
            <a:ext cx="1835779" cy="1728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99" y="1116006"/>
            <a:ext cx="3187224" cy="344933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99" y="736100"/>
            <a:ext cx="3187224" cy="37990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21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42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63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884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057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26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048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7692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15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377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7" y="388755"/>
            <a:ext cx="165675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87" y="550769"/>
            <a:ext cx="165675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86" y="388755"/>
            <a:ext cx="165740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86" y="550769"/>
            <a:ext cx="165740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8" y="69147"/>
            <a:ext cx="1233617" cy="29427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020" y="69150"/>
            <a:ext cx="2096173" cy="1482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88" y="363428"/>
            <a:ext cx="1233617" cy="1187969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66" y="1215708"/>
            <a:ext cx="2249805" cy="1435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966" y="155180"/>
            <a:ext cx="2249805" cy="1042035"/>
          </a:xfrm>
        </p:spPr>
        <p:txBody>
          <a:bodyPr/>
          <a:lstStyle>
            <a:lvl1pPr marL="0" indent="0">
              <a:buNone/>
              <a:defRPr sz="1300"/>
            </a:lvl1pPr>
            <a:lvl2pPr marL="172116" indent="0">
              <a:buNone/>
              <a:defRPr sz="1100"/>
            </a:lvl2pPr>
            <a:lvl3pPr marL="344232" indent="0">
              <a:buNone/>
              <a:defRPr sz="900"/>
            </a:lvl3pPr>
            <a:lvl4pPr marL="516348" indent="0">
              <a:buNone/>
              <a:defRPr sz="800"/>
            </a:lvl4pPr>
            <a:lvl5pPr marL="688463" indent="0">
              <a:buNone/>
              <a:defRPr sz="800"/>
            </a:lvl5pPr>
            <a:lvl6pPr marL="860579" indent="0">
              <a:buNone/>
              <a:defRPr sz="800"/>
            </a:lvl6pPr>
            <a:lvl7pPr marL="1032696" indent="0">
              <a:buNone/>
              <a:defRPr sz="800"/>
            </a:lvl7pPr>
            <a:lvl8pPr marL="1204812" indent="0">
              <a:buNone/>
              <a:defRPr sz="800"/>
            </a:lvl8pPr>
            <a:lvl9pPr marL="1376928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966" y="1359229"/>
            <a:ext cx="2249805" cy="203824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  <a:prstGeom prst="rect">
            <a:avLst/>
          </a:prstGeom>
        </p:spPr>
        <p:txBody>
          <a:bodyPr vert="horz" lIns="34424" tIns="17212" rIns="34424" bIns="172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4" y="405238"/>
            <a:ext cx="3374708" cy="1146158"/>
          </a:xfrm>
          <a:prstGeom prst="rect">
            <a:avLst/>
          </a:prstGeom>
        </p:spPr>
        <p:txBody>
          <a:bodyPr vert="horz" lIns="34424" tIns="17212" rIns="34424" bIns="172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484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1140" y="1609688"/>
            <a:ext cx="1187397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267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116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087" indent="-129087" algn="l" defTabSz="1721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79689" indent="-107572" algn="l" defTabSz="17211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0291" indent="-86059" algn="l" defTabSz="17211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2406" indent="-86059" algn="l" defTabSz="17211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4523" indent="-86059" algn="l" defTabSz="17211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6638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8754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0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6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11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23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4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8463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0579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269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481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2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3767" cy="1736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6860" y="-36575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588</a:t>
            </a:r>
            <a:endParaRPr lang="en-US" sz="1100" b="1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3375" y="36188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587</a:t>
            </a:r>
            <a:endParaRPr lang="en-US" sz="1100" b="1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74" y="695403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583</a:t>
            </a:r>
            <a:endParaRPr lang="en-US" sz="1100" b="1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774" y="88206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582</a:t>
            </a:r>
            <a:endParaRPr lang="en-US" sz="1100" b="1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Microsoft Office User</cp:lastModifiedBy>
  <cp:revision>122</cp:revision>
  <dcterms:created xsi:type="dcterms:W3CDTF">2016-03-31T19:08:03Z</dcterms:created>
  <dcterms:modified xsi:type="dcterms:W3CDTF">2018-02-23T05:03:15Z</dcterms:modified>
</cp:coreProperties>
</file>