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51" d="100"/>
          <a:sy n="151" d="100"/>
        </p:scale>
        <p:origin x="-2552" y="-112"/>
      </p:cViewPr>
      <p:guideLst>
        <p:guide orient="horz" pos="20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88398"/>
            <a:ext cx="58293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7120"/>
            <a:ext cx="48006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99297"/>
            <a:ext cx="1157288" cy="6371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99297"/>
            <a:ext cx="3357563" cy="6371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113107"/>
            <a:ext cx="582930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712933"/>
            <a:ext cx="582930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1742441"/>
            <a:ext cx="2257425" cy="4928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1742441"/>
            <a:ext cx="2257425" cy="4928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32773"/>
            <a:ext cx="3030141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029883"/>
            <a:ext cx="3030141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432773"/>
            <a:ext cx="3031331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029883"/>
            <a:ext cx="3031331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54847"/>
            <a:ext cx="225623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54847"/>
            <a:ext cx="3833813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339427"/>
            <a:ext cx="2256235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480560"/>
            <a:ext cx="41148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571923"/>
            <a:ext cx="41148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009515"/>
            <a:ext cx="411480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93521"/>
            <a:ext cx="617220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932594"/>
            <a:ext cx="1600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932594"/>
            <a:ext cx="2171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932594"/>
            <a:ext cx="1600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20" y="9671"/>
            <a:ext cx="6797646" cy="6274904"/>
            <a:chOff x="6520" y="9671"/>
            <a:chExt cx="6797646" cy="627490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675" y="291658"/>
              <a:ext cx="3397491" cy="160784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99" y="237388"/>
              <a:ext cx="2870756" cy="179999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520" y="119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A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7843" y="9671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D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20" y="2069942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B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7843" y="2067711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E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58" y="423382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C</a:t>
              </a:r>
              <a:endParaRPr lang="en-US" b="1" dirty="0">
                <a:latin typeface="Arial"/>
                <a:cs typeface="Arial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361" y="4566961"/>
              <a:ext cx="2905373" cy="17176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6675" y="2404481"/>
              <a:ext cx="3303096" cy="15790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307" y="2468906"/>
              <a:ext cx="2930048" cy="1783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34</cp:revision>
  <dcterms:created xsi:type="dcterms:W3CDTF">2016-03-31T19:08:03Z</dcterms:created>
  <dcterms:modified xsi:type="dcterms:W3CDTF">2017-10-31T16:32:05Z</dcterms:modified>
</cp:coreProperties>
</file>