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3749675" cy="1736725"/>
  <p:notesSz cx="6858000" cy="9144000"/>
  <p:defaultTextStyle>
    <a:defPPr>
      <a:defRPr lang="en-US"/>
    </a:defPPr>
    <a:lvl1pPr marL="0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2116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4232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16348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88463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60579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32696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04812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76928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3" autoAdjust="0"/>
    <p:restoredTop sz="99176" autoAdjust="0"/>
  </p:normalViewPr>
  <p:slideViewPr>
    <p:cSldViewPr snapToGrid="0" snapToObjects="1">
      <p:cViewPr>
        <p:scale>
          <a:sx n="200" d="100"/>
          <a:sy n="200" d="100"/>
        </p:scale>
        <p:origin x="-1632" y="-1160"/>
      </p:cViewPr>
      <p:guideLst>
        <p:guide orient="horz" pos="548"/>
        <p:guide pos="11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26" y="539512"/>
            <a:ext cx="3187224" cy="3722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53" y="984145"/>
            <a:ext cx="2624772" cy="443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8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0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4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38885" y="81209"/>
            <a:ext cx="632758" cy="1728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613" y="81209"/>
            <a:ext cx="1835779" cy="1728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99" y="1116006"/>
            <a:ext cx="3187224" cy="344933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199" y="736100"/>
            <a:ext cx="3187224" cy="379908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21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42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634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8846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6057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3269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048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7692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15" y="472777"/>
            <a:ext cx="1234268" cy="133711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7377" y="472777"/>
            <a:ext cx="1234268" cy="133711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84" y="69550"/>
            <a:ext cx="3374708" cy="289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87" y="388755"/>
            <a:ext cx="1656758" cy="16201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2116" indent="0">
              <a:buNone/>
              <a:defRPr sz="800" b="1"/>
            </a:lvl2pPr>
            <a:lvl3pPr marL="344232" indent="0">
              <a:buNone/>
              <a:defRPr sz="700" b="1"/>
            </a:lvl3pPr>
            <a:lvl4pPr marL="516348" indent="0">
              <a:buNone/>
              <a:defRPr sz="700" b="1"/>
            </a:lvl4pPr>
            <a:lvl5pPr marL="688463" indent="0">
              <a:buNone/>
              <a:defRPr sz="700" b="1"/>
            </a:lvl5pPr>
            <a:lvl6pPr marL="860579" indent="0">
              <a:buNone/>
              <a:defRPr sz="700" b="1"/>
            </a:lvl6pPr>
            <a:lvl7pPr marL="1032696" indent="0">
              <a:buNone/>
              <a:defRPr sz="700" b="1"/>
            </a:lvl7pPr>
            <a:lvl8pPr marL="1204812" indent="0">
              <a:buNone/>
              <a:defRPr sz="700" b="1"/>
            </a:lvl8pPr>
            <a:lvl9pPr marL="1376928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487" y="550769"/>
            <a:ext cx="1656758" cy="100062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04786" y="388755"/>
            <a:ext cx="1657408" cy="16201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2116" indent="0">
              <a:buNone/>
              <a:defRPr sz="800" b="1"/>
            </a:lvl2pPr>
            <a:lvl3pPr marL="344232" indent="0">
              <a:buNone/>
              <a:defRPr sz="700" b="1"/>
            </a:lvl3pPr>
            <a:lvl4pPr marL="516348" indent="0">
              <a:buNone/>
              <a:defRPr sz="700" b="1"/>
            </a:lvl4pPr>
            <a:lvl5pPr marL="688463" indent="0">
              <a:buNone/>
              <a:defRPr sz="700" b="1"/>
            </a:lvl5pPr>
            <a:lvl6pPr marL="860579" indent="0">
              <a:buNone/>
              <a:defRPr sz="700" b="1"/>
            </a:lvl6pPr>
            <a:lvl7pPr marL="1032696" indent="0">
              <a:buNone/>
              <a:defRPr sz="700" b="1"/>
            </a:lvl7pPr>
            <a:lvl8pPr marL="1204812" indent="0">
              <a:buNone/>
              <a:defRPr sz="700" b="1"/>
            </a:lvl8pPr>
            <a:lvl9pPr marL="1376928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4786" y="550769"/>
            <a:ext cx="1657408" cy="100062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88" y="69147"/>
            <a:ext cx="1233617" cy="29427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020" y="69150"/>
            <a:ext cx="2096173" cy="14822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488" y="363428"/>
            <a:ext cx="1233617" cy="1187969"/>
          </a:xfrm>
        </p:spPr>
        <p:txBody>
          <a:bodyPr/>
          <a:lstStyle>
            <a:lvl1pPr marL="0" indent="0">
              <a:buNone/>
              <a:defRPr sz="500"/>
            </a:lvl1pPr>
            <a:lvl2pPr marL="172116" indent="0">
              <a:buNone/>
              <a:defRPr sz="500"/>
            </a:lvl2pPr>
            <a:lvl3pPr marL="344232" indent="0">
              <a:buNone/>
              <a:defRPr sz="400"/>
            </a:lvl3pPr>
            <a:lvl4pPr marL="516348" indent="0">
              <a:buNone/>
              <a:defRPr sz="300"/>
            </a:lvl4pPr>
            <a:lvl5pPr marL="688463" indent="0">
              <a:buNone/>
              <a:defRPr sz="300"/>
            </a:lvl5pPr>
            <a:lvl6pPr marL="860579" indent="0">
              <a:buNone/>
              <a:defRPr sz="300"/>
            </a:lvl6pPr>
            <a:lvl7pPr marL="1032696" indent="0">
              <a:buNone/>
              <a:defRPr sz="300"/>
            </a:lvl7pPr>
            <a:lvl8pPr marL="1204812" indent="0">
              <a:buNone/>
              <a:defRPr sz="300"/>
            </a:lvl8pPr>
            <a:lvl9pPr marL="137692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66" y="1215708"/>
            <a:ext cx="2249805" cy="14352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4966" y="155180"/>
            <a:ext cx="2249805" cy="1042035"/>
          </a:xfrm>
        </p:spPr>
        <p:txBody>
          <a:bodyPr/>
          <a:lstStyle>
            <a:lvl1pPr marL="0" indent="0">
              <a:buNone/>
              <a:defRPr sz="1300"/>
            </a:lvl1pPr>
            <a:lvl2pPr marL="172116" indent="0">
              <a:buNone/>
              <a:defRPr sz="1100"/>
            </a:lvl2pPr>
            <a:lvl3pPr marL="344232" indent="0">
              <a:buNone/>
              <a:defRPr sz="900"/>
            </a:lvl3pPr>
            <a:lvl4pPr marL="516348" indent="0">
              <a:buNone/>
              <a:defRPr sz="800"/>
            </a:lvl4pPr>
            <a:lvl5pPr marL="688463" indent="0">
              <a:buNone/>
              <a:defRPr sz="800"/>
            </a:lvl5pPr>
            <a:lvl6pPr marL="860579" indent="0">
              <a:buNone/>
              <a:defRPr sz="800"/>
            </a:lvl6pPr>
            <a:lvl7pPr marL="1032696" indent="0">
              <a:buNone/>
              <a:defRPr sz="800"/>
            </a:lvl7pPr>
            <a:lvl8pPr marL="1204812" indent="0">
              <a:buNone/>
              <a:defRPr sz="800"/>
            </a:lvl8pPr>
            <a:lvl9pPr marL="1376928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966" y="1359229"/>
            <a:ext cx="2249805" cy="203824"/>
          </a:xfrm>
        </p:spPr>
        <p:txBody>
          <a:bodyPr/>
          <a:lstStyle>
            <a:lvl1pPr marL="0" indent="0">
              <a:buNone/>
              <a:defRPr sz="500"/>
            </a:lvl1pPr>
            <a:lvl2pPr marL="172116" indent="0">
              <a:buNone/>
              <a:defRPr sz="500"/>
            </a:lvl2pPr>
            <a:lvl3pPr marL="344232" indent="0">
              <a:buNone/>
              <a:defRPr sz="400"/>
            </a:lvl3pPr>
            <a:lvl4pPr marL="516348" indent="0">
              <a:buNone/>
              <a:defRPr sz="300"/>
            </a:lvl4pPr>
            <a:lvl5pPr marL="688463" indent="0">
              <a:buNone/>
              <a:defRPr sz="300"/>
            </a:lvl5pPr>
            <a:lvl6pPr marL="860579" indent="0">
              <a:buNone/>
              <a:defRPr sz="300"/>
            </a:lvl6pPr>
            <a:lvl7pPr marL="1032696" indent="0">
              <a:buNone/>
              <a:defRPr sz="300"/>
            </a:lvl7pPr>
            <a:lvl8pPr marL="1204812" indent="0">
              <a:buNone/>
              <a:defRPr sz="300"/>
            </a:lvl8pPr>
            <a:lvl9pPr marL="137692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484" y="69550"/>
            <a:ext cx="3374708" cy="289454"/>
          </a:xfrm>
          <a:prstGeom prst="rect">
            <a:avLst/>
          </a:prstGeom>
        </p:spPr>
        <p:txBody>
          <a:bodyPr vert="horz" lIns="34424" tIns="17212" rIns="34424" bIns="172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84" y="405238"/>
            <a:ext cx="3374708" cy="1146158"/>
          </a:xfrm>
          <a:prstGeom prst="rect">
            <a:avLst/>
          </a:prstGeom>
        </p:spPr>
        <p:txBody>
          <a:bodyPr vert="horz" lIns="34424" tIns="17212" rIns="34424" bIns="172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484" y="1609688"/>
            <a:ext cx="874924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1140" y="1609688"/>
            <a:ext cx="1187397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7267" y="1609688"/>
            <a:ext cx="874924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116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087" indent="-129087" algn="l" defTabSz="172116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79689" indent="-107572" algn="l" defTabSz="17211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30291" indent="-86059" algn="l" defTabSz="17211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2406" indent="-86059" algn="l" defTabSz="17211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4523" indent="-86059" algn="l" defTabSz="17211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6638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8754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0870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6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2116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4232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348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8463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0579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2696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4812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6928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861455" y="976328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rved Up Arrow 16"/>
          <p:cNvSpPr/>
          <p:nvPr/>
        </p:nvSpPr>
        <p:spPr>
          <a:xfrm>
            <a:off x="1659610" y="1072158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1673" y="1301673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9738" y="-137079"/>
            <a:ext cx="3254767" cy="1965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42" y="-137079"/>
            <a:ext cx="3254767" cy="196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5919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</cp:lastModifiedBy>
  <cp:revision>118</cp:revision>
  <dcterms:created xsi:type="dcterms:W3CDTF">2016-03-31T19:08:03Z</dcterms:created>
  <dcterms:modified xsi:type="dcterms:W3CDTF">2017-11-28T17:42:09Z</dcterms:modified>
</cp:coreProperties>
</file>