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6218238" cy="4022725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3" autoAdjust="0"/>
    <p:restoredTop sz="99176" autoAdjust="0"/>
  </p:normalViewPr>
  <p:slideViewPr>
    <p:cSldViewPr snapToGrid="0" snapToObjects="1">
      <p:cViewPr varScale="1">
        <p:scale>
          <a:sx n="167" d="100"/>
          <a:sy n="167" d="100"/>
        </p:scale>
        <p:origin x="-960" y="-88"/>
      </p:cViewPr>
      <p:guideLst>
        <p:guide orient="horz" pos="1268"/>
        <p:guide pos="19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249653"/>
            <a:ext cx="5285502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279545"/>
            <a:ext cx="4352767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8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2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1167" y="188101"/>
            <a:ext cx="1049328" cy="400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185" y="188101"/>
            <a:ext cx="3044346" cy="400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8" y="2584973"/>
            <a:ext cx="5285502" cy="79895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8" y="1705004"/>
            <a:ext cx="5285502" cy="87997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4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8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0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2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4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6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187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661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5" y="900458"/>
            <a:ext cx="2747469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5" y="1275726"/>
            <a:ext cx="2747469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2" y="900458"/>
            <a:ext cx="2748547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2" y="1275726"/>
            <a:ext cx="2748547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7" y="160163"/>
            <a:ext cx="2045757" cy="6816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60165"/>
            <a:ext cx="3476168" cy="3433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7" y="841795"/>
            <a:ext cx="2045757" cy="2751657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1" y="2815907"/>
            <a:ext cx="3730943" cy="3324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1" y="359439"/>
            <a:ext cx="3730943" cy="2413635"/>
          </a:xfrm>
        </p:spPr>
        <p:txBody>
          <a:bodyPr/>
          <a:lstStyle>
            <a:lvl1pPr marL="0" indent="0">
              <a:buNone/>
              <a:defRPr sz="2400"/>
            </a:lvl1pPr>
            <a:lvl2pPr marL="332000" indent="0">
              <a:buNone/>
              <a:defRPr sz="2000"/>
            </a:lvl2pPr>
            <a:lvl3pPr marL="664001" indent="0">
              <a:buNone/>
              <a:defRPr sz="1700"/>
            </a:lvl3pPr>
            <a:lvl4pPr marL="996001" indent="0">
              <a:buNone/>
              <a:defRPr sz="1500"/>
            </a:lvl4pPr>
            <a:lvl5pPr marL="1328001" indent="0">
              <a:buNone/>
              <a:defRPr sz="1500"/>
            </a:lvl5pPr>
            <a:lvl6pPr marL="1660002" indent="0">
              <a:buNone/>
              <a:defRPr sz="1500"/>
            </a:lvl6pPr>
            <a:lvl7pPr marL="1992002" indent="0">
              <a:buNone/>
              <a:defRPr sz="1500"/>
            </a:lvl7pPr>
            <a:lvl8pPr marL="2324002" indent="0">
              <a:buNone/>
              <a:defRPr sz="1500"/>
            </a:lvl8pPr>
            <a:lvl9pPr marL="26560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1" y="3148340"/>
            <a:ext cx="3730943" cy="472112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938637"/>
            <a:ext cx="5596414" cy="2654811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65" y="3728471"/>
            <a:ext cx="1969109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4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0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000" indent="-249000" algn="l" defTabSz="3320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501" indent="-207500" algn="l" defTabSz="3320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001" indent="-166000" algn="l" defTabSz="3320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01" indent="-166000" algn="l" defTabSz="3320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002" indent="-166000" algn="l" defTabSz="3320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6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0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00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2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6003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07" y="2176649"/>
            <a:ext cx="2065896" cy="1558313"/>
          </a:xfrm>
          <a:prstGeom prst="rect">
            <a:avLst/>
          </a:prstGeom>
          <a:ln w="12700" cmpd="sng">
            <a:solidFill>
              <a:srgbClr val="BFBFBF"/>
            </a:solidFill>
            <a:prstDash val="dash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888" y="1836559"/>
            <a:ext cx="2645866" cy="1965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18" y="1836559"/>
            <a:ext cx="2645866" cy="196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5888" y="-98067"/>
            <a:ext cx="2645866" cy="1965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918" y="-98067"/>
            <a:ext cx="2645866" cy="1965879"/>
          </a:xfrm>
          <a:prstGeom prst="rect">
            <a:avLst/>
          </a:prstGeom>
        </p:spPr>
      </p:pic>
      <p:cxnSp>
        <p:nvCxnSpPr>
          <p:cNvPr id="396" name="Straight Connector 395"/>
          <p:cNvCxnSpPr/>
          <p:nvPr/>
        </p:nvCxnSpPr>
        <p:spPr>
          <a:xfrm>
            <a:off x="1880505" y="1015340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Curved Up Arrow 396"/>
          <p:cNvSpPr/>
          <p:nvPr/>
        </p:nvSpPr>
        <p:spPr>
          <a:xfrm>
            <a:off x="1678660" y="1111170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640723" y="1340685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571652" y="11967"/>
            <a:ext cx="623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BG505</a:t>
            </a:r>
            <a:endParaRPr lang="en-US" sz="1100" u="sng" dirty="0">
              <a:latin typeface="Arial"/>
              <a:cs typeface="Arial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880505" y="2937984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Curved Up Arrow 404"/>
          <p:cNvSpPr/>
          <p:nvPr/>
        </p:nvSpPr>
        <p:spPr>
          <a:xfrm>
            <a:off x="1678660" y="3033814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1640723" y="3263329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1583431" y="2029867"/>
            <a:ext cx="600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BF520</a:t>
            </a:r>
            <a:endParaRPr lang="en-US" sz="1100" u="sng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b="8712"/>
          <a:stretch/>
        </p:blipFill>
        <p:spPr>
          <a:xfrm>
            <a:off x="3819883" y="11967"/>
            <a:ext cx="2286000" cy="2086846"/>
          </a:xfrm>
          <a:prstGeom prst="rect">
            <a:avLst/>
          </a:prstGeom>
        </p:spPr>
      </p:pic>
      <p:sp>
        <p:nvSpPr>
          <p:cNvPr id="2055" name="TextBox 2054"/>
          <p:cNvSpPr txBox="1"/>
          <p:nvPr/>
        </p:nvSpPr>
        <p:spPr>
          <a:xfrm>
            <a:off x="8004" y="-2186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890" y="1894921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3709977" y="1865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3709977" y="1896483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D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36313" y="3414959"/>
            <a:ext cx="348587" cy="230832"/>
            <a:chOff x="5918863" y="3416213"/>
            <a:chExt cx="348587" cy="230832"/>
          </a:xfrm>
        </p:grpSpPr>
        <p:sp>
          <p:nvSpPr>
            <p:cNvPr id="9" name="Rectangle 8"/>
            <p:cNvSpPr/>
            <p:nvPr/>
          </p:nvSpPr>
          <p:spPr>
            <a:xfrm>
              <a:off x="5976014" y="3438724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8863" y="3416213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72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3338" y="3681702"/>
            <a:ext cx="348587" cy="230832"/>
            <a:chOff x="5436263" y="3699418"/>
            <a:chExt cx="348587" cy="230832"/>
          </a:xfrm>
        </p:grpSpPr>
        <p:sp>
          <p:nvSpPr>
            <p:cNvPr id="23" name="Rectangle 22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73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69291" y="3461837"/>
            <a:ext cx="348587" cy="230832"/>
            <a:chOff x="5043891" y="3461837"/>
            <a:chExt cx="348587" cy="230832"/>
          </a:xfrm>
        </p:grpSpPr>
        <p:sp>
          <p:nvSpPr>
            <p:cNvPr id="25" name="Rectangle 24"/>
            <p:cNvSpPr/>
            <p:nvPr/>
          </p:nvSpPr>
          <p:spPr>
            <a:xfrm>
              <a:off x="5101042" y="3484348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3891" y="3461837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69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32769" y="3050296"/>
            <a:ext cx="348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70</a:t>
            </a:r>
            <a:endParaRPr lang="en-US" sz="9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66803" y="3679070"/>
            <a:ext cx="443174" cy="369332"/>
            <a:chOff x="4670568" y="3690436"/>
            <a:chExt cx="443174" cy="369332"/>
          </a:xfrm>
        </p:grpSpPr>
        <p:sp>
          <p:nvSpPr>
            <p:cNvPr id="31" name="Rectangle 30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0568" y="3690436"/>
              <a:ext cx="44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110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52517" y="3512416"/>
            <a:ext cx="443174" cy="230832"/>
            <a:chOff x="4670568" y="3690436"/>
            <a:chExt cx="443174" cy="230832"/>
          </a:xfrm>
        </p:grpSpPr>
        <p:sp>
          <p:nvSpPr>
            <p:cNvPr id="35" name="Rectangle 34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70568" y="3690436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40703" y="3264724"/>
            <a:ext cx="443174" cy="230832"/>
            <a:chOff x="3877203" y="3245674"/>
            <a:chExt cx="443174" cy="230832"/>
          </a:xfrm>
        </p:grpSpPr>
        <p:sp>
          <p:nvSpPr>
            <p:cNvPr id="41" name="Rectangle 40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427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58383" y="2702359"/>
            <a:ext cx="443174" cy="230832"/>
            <a:chOff x="3877203" y="3245674"/>
            <a:chExt cx="443174" cy="230832"/>
          </a:xfrm>
        </p:grpSpPr>
        <p:sp>
          <p:nvSpPr>
            <p:cNvPr id="45" name="Rectangle 44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112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20729" y="3128136"/>
            <a:ext cx="443174" cy="230832"/>
            <a:chOff x="3877203" y="3245674"/>
            <a:chExt cx="443174" cy="230832"/>
          </a:xfrm>
        </p:grpSpPr>
        <p:sp>
          <p:nvSpPr>
            <p:cNvPr id="48" name="Rectangle 47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111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98790" y="2297377"/>
            <a:ext cx="443174" cy="230832"/>
            <a:chOff x="3877203" y="3245674"/>
            <a:chExt cx="443174" cy="230832"/>
          </a:xfrm>
        </p:grpSpPr>
        <p:sp>
          <p:nvSpPr>
            <p:cNvPr id="52" name="Rectangle 51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435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86817" y="2846740"/>
            <a:ext cx="348587" cy="230832"/>
            <a:chOff x="5436263" y="3699418"/>
            <a:chExt cx="348587" cy="230832"/>
          </a:xfrm>
        </p:grpSpPr>
        <p:sp>
          <p:nvSpPr>
            <p:cNvPr id="59" name="Rectangle 58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66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562404" y="2300838"/>
            <a:ext cx="348587" cy="230832"/>
            <a:chOff x="5436263" y="3699418"/>
            <a:chExt cx="348587" cy="230832"/>
          </a:xfrm>
        </p:grpSpPr>
        <p:sp>
          <p:nvSpPr>
            <p:cNvPr id="62" name="Rectangle 61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64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55938" y="2855819"/>
            <a:ext cx="348587" cy="230832"/>
            <a:chOff x="5436263" y="3699418"/>
            <a:chExt cx="348587" cy="230832"/>
          </a:xfrm>
        </p:grpSpPr>
        <p:sp>
          <p:nvSpPr>
            <p:cNvPr id="68" name="Rectangle 67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5</a:t>
              </a:r>
              <a:r>
                <a:rPr lang="en-US" sz="900" b="1" dirty="0" smtClean="0">
                  <a:latin typeface="Arial"/>
                  <a:cs typeface="Arial"/>
                </a:rPr>
                <a:t>8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21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</cp:lastModifiedBy>
  <cp:revision>110</cp:revision>
  <dcterms:created xsi:type="dcterms:W3CDTF">2016-03-31T19:08:03Z</dcterms:created>
  <dcterms:modified xsi:type="dcterms:W3CDTF">2017-11-07T18:43:32Z</dcterms:modified>
</cp:coreProperties>
</file>