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218238" cy="4022725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95" autoAdjust="0"/>
    <p:restoredTop sz="99176" autoAdjust="0"/>
  </p:normalViewPr>
  <p:slideViewPr>
    <p:cSldViewPr snapToGrid="0" snapToObjects="1">
      <p:cViewPr varScale="1">
        <p:scale>
          <a:sx n="160" d="100"/>
          <a:sy n="160" d="100"/>
        </p:scale>
        <p:origin x="-1232" y="-120"/>
      </p:cViewPr>
      <p:guideLst>
        <p:guide orient="horz" pos="1268"/>
        <p:guide pos="19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249653"/>
            <a:ext cx="5285502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279545"/>
            <a:ext cx="4352767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8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2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1167" y="188101"/>
            <a:ext cx="1049328" cy="400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185" y="188101"/>
            <a:ext cx="3044346" cy="400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8" y="2584973"/>
            <a:ext cx="5285502" cy="79895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8" y="1705004"/>
            <a:ext cx="5285502" cy="87997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4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8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0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2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4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6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187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661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5" y="900458"/>
            <a:ext cx="2747469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5" y="1275726"/>
            <a:ext cx="2747469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2" y="900458"/>
            <a:ext cx="2748547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2" y="1275726"/>
            <a:ext cx="2748547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7" y="160163"/>
            <a:ext cx="2045757" cy="6816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60165"/>
            <a:ext cx="3476168" cy="3433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7" y="841795"/>
            <a:ext cx="2045757" cy="2751657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1" y="2815907"/>
            <a:ext cx="3730943" cy="3324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1" y="359439"/>
            <a:ext cx="3730943" cy="2413635"/>
          </a:xfrm>
        </p:spPr>
        <p:txBody>
          <a:bodyPr/>
          <a:lstStyle>
            <a:lvl1pPr marL="0" indent="0">
              <a:buNone/>
              <a:defRPr sz="2400"/>
            </a:lvl1pPr>
            <a:lvl2pPr marL="332000" indent="0">
              <a:buNone/>
              <a:defRPr sz="2000"/>
            </a:lvl2pPr>
            <a:lvl3pPr marL="664001" indent="0">
              <a:buNone/>
              <a:defRPr sz="1700"/>
            </a:lvl3pPr>
            <a:lvl4pPr marL="996001" indent="0">
              <a:buNone/>
              <a:defRPr sz="1500"/>
            </a:lvl4pPr>
            <a:lvl5pPr marL="1328001" indent="0">
              <a:buNone/>
              <a:defRPr sz="1500"/>
            </a:lvl5pPr>
            <a:lvl6pPr marL="1660002" indent="0">
              <a:buNone/>
              <a:defRPr sz="1500"/>
            </a:lvl6pPr>
            <a:lvl7pPr marL="1992002" indent="0">
              <a:buNone/>
              <a:defRPr sz="1500"/>
            </a:lvl7pPr>
            <a:lvl8pPr marL="2324002" indent="0">
              <a:buNone/>
              <a:defRPr sz="1500"/>
            </a:lvl8pPr>
            <a:lvl9pPr marL="26560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1" y="3148340"/>
            <a:ext cx="3730943" cy="472112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938637"/>
            <a:ext cx="5596414" cy="2654811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65" y="3728471"/>
            <a:ext cx="1969109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4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0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000" indent="-249000" algn="l" defTabSz="3320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501" indent="-207500" algn="l" defTabSz="3320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001" indent="-166000" algn="l" defTabSz="3320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01" indent="-166000" algn="l" defTabSz="3320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002" indent="-166000" algn="l" defTabSz="3320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6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0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00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2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6003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888" y="1836559"/>
            <a:ext cx="2645866" cy="1965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18" y="1836559"/>
            <a:ext cx="2645866" cy="196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5888" y="-98067"/>
            <a:ext cx="2645866" cy="1965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918" y="-98067"/>
            <a:ext cx="2645866" cy="1965879"/>
          </a:xfrm>
          <a:prstGeom prst="rect">
            <a:avLst/>
          </a:prstGeom>
        </p:spPr>
      </p:pic>
      <p:cxnSp>
        <p:nvCxnSpPr>
          <p:cNvPr id="396" name="Straight Connector 395"/>
          <p:cNvCxnSpPr/>
          <p:nvPr/>
        </p:nvCxnSpPr>
        <p:spPr>
          <a:xfrm>
            <a:off x="1880505" y="1015340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Curved Up Arrow 396"/>
          <p:cNvSpPr/>
          <p:nvPr/>
        </p:nvSpPr>
        <p:spPr>
          <a:xfrm>
            <a:off x="1678660" y="1111170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640723" y="1340685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571652" y="11967"/>
            <a:ext cx="623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BG505</a:t>
            </a:r>
            <a:endParaRPr lang="en-US" sz="1100" u="sng" dirty="0">
              <a:latin typeface="Arial"/>
              <a:cs typeface="Arial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880505" y="2937984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Curved Up Arrow 404"/>
          <p:cNvSpPr/>
          <p:nvPr/>
        </p:nvSpPr>
        <p:spPr>
          <a:xfrm>
            <a:off x="1678660" y="3033814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1640723" y="3263329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1583431" y="2029867"/>
            <a:ext cx="600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BF520</a:t>
            </a:r>
            <a:endParaRPr lang="en-US" sz="1100" u="sng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698" y="11967"/>
            <a:ext cx="2286000" cy="2286000"/>
          </a:xfrm>
          <a:prstGeom prst="rect">
            <a:avLst/>
          </a:prstGeom>
        </p:spPr>
      </p:pic>
      <p:sp>
        <p:nvSpPr>
          <p:cNvPr id="2055" name="TextBox 2054"/>
          <p:cNvSpPr txBox="1"/>
          <p:nvPr/>
        </p:nvSpPr>
        <p:spPr>
          <a:xfrm>
            <a:off x="8004" y="-2186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890" y="1894921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3737148" y="1865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C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3737148" y="1896483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D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4214999" y="2287542"/>
            <a:ext cx="170732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/>
                <a:cs typeface="Arial"/>
              </a:rPr>
              <a:t>violin plot showing the distribution of RSA values for: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latin typeface="Arial"/>
                <a:cs typeface="Arial"/>
              </a:rPr>
              <a:t>All sites</a:t>
            </a:r>
            <a:endParaRPr lang="en-US" sz="1100" b="1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latin typeface="Arial"/>
                <a:cs typeface="Arial"/>
              </a:rPr>
              <a:t>Significant sites with omega&gt;1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latin typeface="Arial"/>
                <a:cs typeface="Arial"/>
              </a:rPr>
              <a:t>Significant sites with omega&lt;1</a:t>
            </a:r>
            <a:endParaRPr lang="en-US" sz="11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32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</cp:lastModifiedBy>
  <cp:revision>95</cp:revision>
  <dcterms:created xsi:type="dcterms:W3CDTF">2016-03-31T19:08:03Z</dcterms:created>
  <dcterms:modified xsi:type="dcterms:W3CDTF">2017-11-04T00:18:26Z</dcterms:modified>
</cp:coreProperties>
</file>