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 varScale="1">
        <p:scale>
          <a:sx n="170" d="100"/>
          <a:sy n="170" d="100"/>
        </p:scale>
        <p:origin x="-736" y="-104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ersifying_selection_cor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11369" r="5549" b="4992"/>
          <a:stretch/>
        </p:blipFill>
        <p:spPr>
          <a:xfrm>
            <a:off x="3977503" y="0"/>
            <a:ext cx="2106400" cy="197835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07" y="2176649"/>
            <a:ext cx="2065896" cy="1558313"/>
          </a:xfrm>
          <a:prstGeom prst="rect">
            <a:avLst/>
          </a:prstGeom>
          <a:ln w="12700" cmpd="sng">
            <a:solidFill>
              <a:srgbClr val="BFBFBF"/>
            </a:solidFill>
            <a:prstDash val="dash"/>
          </a:ln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890" y="-6872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-6224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3698673" y="-6872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3709977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6313" y="3414959"/>
            <a:ext cx="348587" cy="230832"/>
            <a:chOff x="5918863" y="3416213"/>
            <a:chExt cx="348587" cy="230832"/>
          </a:xfrm>
        </p:grpSpPr>
        <p:sp>
          <p:nvSpPr>
            <p:cNvPr id="9" name="Rectangle 8"/>
            <p:cNvSpPr/>
            <p:nvPr/>
          </p:nvSpPr>
          <p:spPr>
            <a:xfrm>
              <a:off x="5976014" y="3438724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863" y="3416213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72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3338" y="3681702"/>
            <a:ext cx="348587" cy="230832"/>
            <a:chOff x="5436263" y="3699418"/>
            <a:chExt cx="348587" cy="230832"/>
          </a:xfrm>
        </p:grpSpPr>
        <p:sp>
          <p:nvSpPr>
            <p:cNvPr id="23" name="Rectangle 22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73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9291" y="3461837"/>
            <a:ext cx="348587" cy="230832"/>
            <a:chOff x="5043891" y="3461837"/>
            <a:chExt cx="348587" cy="230832"/>
          </a:xfrm>
        </p:grpSpPr>
        <p:sp>
          <p:nvSpPr>
            <p:cNvPr id="25" name="Rectangle 24"/>
            <p:cNvSpPr/>
            <p:nvPr/>
          </p:nvSpPr>
          <p:spPr>
            <a:xfrm>
              <a:off x="5101042" y="3484348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3891" y="3461837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69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2769" y="3050296"/>
            <a:ext cx="348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70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6803" y="3679070"/>
            <a:ext cx="443174" cy="369332"/>
            <a:chOff x="4670568" y="3690436"/>
            <a:chExt cx="443174" cy="369332"/>
          </a:xfrm>
        </p:grpSpPr>
        <p:sp>
          <p:nvSpPr>
            <p:cNvPr id="31" name="Rectangle 30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568" y="3690436"/>
              <a:ext cx="44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110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52517" y="3512416"/>
            <a:ext cx="443174" cy="230832"/>
            <a:chOff x="4670568" y="3690436"/>
            <a:chExt cx="443174" cy="230832"/>
          </a:xfrm>
        </p:grpSpPr>
        <p:sp>
          <p:nvSpPr>
            <p:cNvPr id="35" name="Rectangle 34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0568" y="3690436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0703" y="3264724"/>
            <a:ext cx="443174" cy="230832"/>
            <a:chOff x="3877203" y="3245674"/>
            <a:chExt cx="443174" cy="230832"/>
          </a:xfrm>
        </p:grpSpPr>
        <p:sp>
          <p:nvSpPr>
            <p:cNvPr id="41" name="Rectangle 40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427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58383" y="2702359"/>
            <a:ext cx="443174" cy="230832"/>
            <a:chOff x="3877203" y="3245674"/>
            <a:chExt cx="443174" cy="230832"/>
          </a:xfrm>
        </p:grpSpPr>
        <p:sp>
          <p:nvSpPr>
            <p:cNvPr id="45" name="Rectangle 44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112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0729" y="3128136"/>
            <a:ext cx="443174" cy="230832"/>
            <a:chOff x="3877203" y="3245674"/>
            <a:chExt cx="443174" cy="230832"/>
          </a:xfrm>
        </p:grpSpPr>
        <p:sp>
          <p:nvSpPr>
            <p:cNvPr id="48" name="Rectangle 47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111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98790" y="2297377"/>
            <a:ext cx="443174" cy="230832"/>
            <a:chOff x="3877203" y="3245674"/>
            <a:chExt cx="443174" cy="230832"/>
          </a:xfrm>
        </p:grpSpPr>
        <p:sp>
          <p:nvSpPr>
            <p:cNvPr id="52" name="Rectangle 51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435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6817" y="2846740"/>
            <a:ext cx="348587" cy="230832"/>
            <a:chOff x="5436263" y="3699418"/>
            <a:chExt cx="348587" cy="230832"/>
          </a:xfrm>
        </p:grpSpPr>
        <p:sp>
          <p:nvSpPr>
            <p:cNvPr id="59" name="Rectangle 58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66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62404" y="2300838"/>
            <a:ext cx="348587" cy="230832"/>
            <a:chOff x="5436263" y="3699418"/>
            <a:chExt cx="348587" cy="230832"/>
          </a:xfrm>
        </p:grpSpPr>
        <p:sp>
          <p:nvSpPr>
            <p:cNvPr id="62" name="Rectangle 61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64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5938" y="2855819"/>
            <a:ext cx="348587" cy="230832"/>
            <a:chOff x="5436263" y="3699418"/>
            <a:chExt cx="348587" cy="230832"/>
          </a:xfrm>
        </p:grpSpPr>
        <p:sp>
          <p:nvSpPr>
            <p:cNvPr id="68" name="Rectangle 67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5</a:t>
              </a:r>
              <a:r>
                <a:rPr lang="en-US" sz="900" b="1" dirty="0" smtClean="0">
                  <a:latin typeface="Arial"/>
                  <a:cs typeface="Arial"/>
                </a:rPr>
                <a:t>8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8320" y="11905"/>
            <a:ext cx="2643657" cy="19642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969" y="11967"/>
            <a:ext cx="2646549" cy="196638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3430" y="1941041"/>
            <a:ext cx="2648767" cy="196803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574" y="1941040"/>
            <a:ext cx="2648768" cy="19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120</cp:revision>
  <dcterms:created xsi:type="dcterms:W3CDTF">2016-03-31T19:08:03Z</dcterms:created>
  <dcterms:modified xsi:type="dcterms:W3CDTF">2018-02-26T07:41:56Z</dcterms:modified>
</cp:coreProperties>
</file>