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8" r:id="rId5"/>
    <p:sldId id="259" r:id="rId6"/>
    <p:sldId id="260" r:id="rId8"/>
    <p:sldId id="268" r:id="rId9"/>
    <p:sldId id="272" r:id="rId10"/>
    <p:sldId id="261" r:id="rId11"/>
    <p:sldId id="262" r:id="rId12"/>
    <p:sldId id="270" r:id="rId13"/>
    <p:sldId id="271" r:id="rId14"/>
    <p:sldId id="263" r:id="rId15"/>
    <p:sldId id="266" r:id="rId16"/>
    <p:sldId id="267" r:id="rId17"/>
    <p:sldId id="264" r:id="rId18"/>
    <p:sldId id="265" r:id="rId19"/>
  </p:sldIdLst>
  <p:sldSz cx="9144000" cy="6858000" type="screen4x3"/>
  <p:notesSz cx="7315200" cy="9601200"/>
  <p:defaultTextStyle>
    <a:defPPr>
      <a:defRPr lang="en-US"/>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3"/>
    <p:restoredTop sz="95032"/>
  </p:normalViewPr>
  <p:slideViewPr>
    <p:cSldViewPr showGuides="1">
      <p:cViewPr varScale="1">
        <p:scale>
          <a:sx n="69" d="100"/>
          <a:sy n="69" d="100"/>
        </p:scale>
        <p:origin x="1218" y="66"/>
      </p:cViewPr>
      <p:guideLst>
        <p:guide orient="horz" pos="2160"/>
        <p:guide pos="2880"/>
      </p:guideLst>
    </p:cSldViewPr>
  </p:slideViewPr>
  <p:outlineViewPr>
    <p:cViewPr>
      <p:scale>
        <a:sx n="33" d="100"/>
        <a:sy n="33" d="100"/>
      </p:scale>
      <p:origin x="240" y="0"/>
    </p:cViewPr>
  </p:outlin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4"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lstStyle/>
          <a:p>
            <a:pPr lvl="0" eaLnBrk="1" hangingPunct="1"/>
            <a:endParaRPr lang="en-US" altLang="zh-CN" sz="1300" dirty="0">
              <a:ea typeface="SimSun" panose="02010600030101010101" pitchFamily="2" charset="-122"/>
            </a:endParaRPr>
          </a:p>
        </p:txBody>
      </p:sp>
      <p:sp>
        <p:nvSpPr>
          <p:cNvPr id="1048695"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lstStyle/>
          <a:p>
            <a:pPr lvl="0" algn="r" eaLnBrk="1" hangingPunct="1"/>
            <a:endParaRPr lang="en-US" altLang="zh-CN" sz="1300" dirty="0">
              <a:ea typeface="SimSun" panose="02010600030101010101" pitchFamily="2" charset="-122"/>
            </a:endParaRPr>
          </a:p>
        </p:txBody>
      </p:sp>
      <p:sp>
        <p:nvSpPr>
          <p:cNvPr id="1048696"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marL="0" marR="0" lvl="0" indent="0" algn="l" defTabSz="914400" rtl="0" eaLnBrk="0" fontAlgn="base" latinLnBrk="0" hangingPunct="0">
              <a:lnSpc>
                <a:spcPct val="100000"/>
              </a:lnSpc>
              <a:spcBef>
                <a:spcPct val="30000"/>
              </a:spcBef>
              <a:spcAft>
                <a:spcPct val="0"/>
              </a:spcAft>
              <a:buClrTx/>
              <a:buSzTx/>
              <a:buFontTx/>
              <a:buNone/>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48697" name="Notes Placeholder 4"/>
          <p:cNvSpPr>
            <a:spLocks noGrp="1"/>
          </p:cNvSpPr>
          <p:nvPr>
            <p:ph type="body" sz="quarter" idx="3"/>
          </p:nvPr>
        </p:nvSpPr>
        <p:spPr>
          <a:xfrm>
            <a:off x="731838" y="4560888"/>
            <a:ext cx="5851525" cy="4319588"/>
          </a:xfrm>
          <a:prstGeom prst="rect">
            <a:avLst/>
          </a:prstGeom>
        </p:spPr>
        <p:txBody>
          <a:bodyPr vert="horz" lIns="96661" tIns="48331" rIns="96661" bIns="48331" rtlCol="0">
            <a:normAutofit/>
          </a:bodyPr>
          <a:lstStyle/>
          <a:p>
            <a:pPr marL="0" marR="0" lvl="0" indent="0" algn="l" defTabSz="914400" rtl="0" eaLnBrk="0" fontAlgn="base" latinLnBrk="0" hangingPunct="0">
              <a:lnSpc>
                <a:spcPct val="100000"/>
              </a:lnSpc>
              <a:spcBef>
                <a:spcPct val="30000"/>
              </a:spcBef>
              <a:spcAft>
                <a:spcPct val="0"/>
              </a:spcAft>
              <a:buClrTx/>
              <a:buSzTx/>
              <a:buFontTx/>
              <a:buNone/>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48698"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lstStyle/>
          <a:p>
            <a:pPr lvl="0" eaLnBrk="1" hangingPunct="1"/>
            <a:endParaRPr lang="en-US" altLang="zh-CN" sz="1300" dirty="0">
              <a:ea typeface="SimSun" panose="02010600030101010101" pitchFamily="2" charset="-122"/>
            </a:endParaRPr>
          </a:p>
        </p:txBody>
      </p:sp>
      <p:sp>
        <p:nvSpPr>
          <p:cNvPr id="1048699"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lstStyle>
            <a:lvl1pPr algn="r">
              <a:defRPr sz="13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AA16B6DF-D214-41A6-A808-D368AF7D4B08}" type="slidenum">
              <a:rPr kumimoji="0" lang="en-US" altLang="en-US" sz="13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altLang="en-US" sz="13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Slide Image Placeholder 1"/>
          <p:cNvSpPr>
            <a:spLocks noGrp="1" noRot="1" noChangeAspect="1" noTextEdit="1"/>
          </p:cNvSpPr>
          <p:nvPr>
            <p:ph type="sldImg"/>
          </p:nvPr>
        </p:nvSpPr>
        <p:spPr>
          <a:ln>
            <a:solidFill>
              <a:srgbClr val="000000">
                <a:alpha val="100000"/>
              </a:srgbClr>
            </a:solidFill>
            <a:miter lim="800000"/>
          </a:ln>
        </p:spPr>
      </p:sp>
      <p:sp>
        <p:nvSpPr>
          <p:cNvPr id="1048601" name="Notes Placeholder 2"/>
          <p:cNvSpPr>
            <a:spLocks noGrp="1"/>
          </p:cNvSpPr>
          <p:nvPr>
            <p:ph type="body"/>
          </p:nvPr>
        </p:nvSpPr>
        <p:spPr>
          <a:xfrm>
            <a:off x="731838" y="4560888"/>
            <a:ext cx="5851525" cy="4319587"/>
          </a:xfrm>
          <a:noFill/>
          <a:ln>
            <a:noFill/>
          </a:ln>
        </p:spPr>
        <p:txBody>
          <a:bodyPr wrap="square" lIns="96661" tIns="48331" rIns="96661" bIns="48331" anchor="t" anchorCtr="0"/>
          <a:lstStyle/>
          <a:p>
            <a:pPr lvl="0"/>
            <a:endParaRPr lang="en-US" altLang="en-US" dirty="0"/>
          </a:p>
        </p:txBody>
      </p:sp>
      <p:sp>
        <p:nvSpPr>
          <p:cNvPr id="1048602" name="Slide Number Placeholder 3"/>
          <p:cNvSpPr txBox="1">
            <a:spLocks noGrp="1"/>
          </p:cNvSpPr>
          <p:nvPr>
            <p:ph type="sldNum" sz="quarter"/>
          </p:nvPr>
        </p:nvSpPr>
        <p:spPr>
          <a:xfrm>
            <a:off x="4143375" y="9120188"/>
            <a:ext cx="3170238" cy="479425"/>
          </a:xfrm>
          <a:prstGeom prst="rect">
            <a:avLst/>
          </a:prstGeom>
          <a:noFill/>
          <a:ln w="9525">
            <a:noFill/>
          </a:ln>
        </p:spPr>
        <p:txBody>
          <a:bodyPr lIns="96661" tIns="48331" rIns="96661" bIns="48331" anchor="b" anchorCtr="0"/>
          <a:lstStyle/>
          <a:p>
            <a:pPr lvl="0" algn="r" eaLnBrk="1" hangingPunct="1">
              <a:spcBef>
                <a:spcPct val="0"/>
              </a:spcBef>
              <a:buChar char="•"/>
            </a:pPr>
            <a:fld id="{9A0DB2DC-4C9A-4742-B13C-FB6460FD3503}" type="slidenum">
              <a:rPr lang="en-US" altLang="en-US" sz="1300" dirty="0">
                <a:latin typeface="Arial" panose="020B0604020202020204" pitchFamily="34" charset="0"/>
              </a:rPr>
            </a:fld>
            <a:endParaRPr lang="en-US" altLang="en-US" sz="1300"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12" name="Rectangle 7"/>
          <p:cNvSpPr txBox="1">
            <a:spLocks noGrp="1"/>
          </p:cNvSpPr>
          <p:nvPr>
            <p:ph type="sldNum" sz="quarter"/>
          </p:nvPr>
        </p:nvSpPr>
        <p:spPr>
          <a:xfrm>
            <a:off x="4143375" y="9120188"/>
            <a:ext cx="3170238" cy="479425"/>
          </a:xfrm>
          <a:prstGeom prst="rect">
            <a:avLst/>
          </a:prstGeom>
          <a:noFill/>
          <a:ln w="9525">
            <a:noFill/>
          </a:ln>
        </p:spPr>
        <p:txBody>
          <a:bodyPr lIns="96661" tIns="48331" rIns="96661" bIns="48331" anchor="b" anchorCtr="0"/>
          <a:lstStyle/>
          <a:p>
            <a:pPr lvl="0" algn="r" eaLnBrk="1" hangingPunct="1">
              <a:spcBef>
                <a:spcPct val="0"/>
              </a:spcBef>
              <a:buChar char="•"/>
            </a:pPr>
            <a:fld id="{9A0DB2DC-4C9A-4742-B13C-FB6460FD3503}" type="slidenum">
              <a:rPr lang="en-US" altLang="en-US" sz="1300" dirty="0">
                <a:latin typeface="Arial" panose="020B0604020202020204" pitchFamily="34" charset="0"/>
              </a:rPr>
            </a:fld>
            <a:endParaRPr lang="en-US" altLang="en-US" sz="1300" dirty="0">
              <a:latin typeface="Arial" panose="020B0604020202020204" pitchFamily="34" charset="0"/>
            </a:endParaRPr>
          </a:p>
        </p:txBody>
      </p:sp>
      <p:sp>
        <p:nvSpPr>
          <p:cNvPr id="1048613" name="Rectangle 1"/>
          <p:cNvSpPr>
            <a:spLocks noGrp="1" noRot="1" noChangeAspect="1" noTextEdit="1"/>
          </p:cNvSpPr>
          <p:nvPr>
            <p:ph type="sldImg"/>
          </p:nvPr>
        </p:nvSpPr>
        <p:spPr>
          <a:xfrm>
            <a:off x="1257300" y="720725"/>
            <a:ext cx="4802188" cy="3600450"/>
          </a:xfrm>
          <a:solidFill>
            <a:srgbClr val="FFFFFF">
              <a:alpha val="100000"/>
            </a:srgbClr>
          </a:solidFill>
          <a:ln>
            <a:solidFill>
              <a:srgbClr val="000000">
                <a:alpha val="100000"/>
              </a:srgbClr>
            </a:solidFill>
            <a:miter lim="800000"/>
          </a:ln>
        </p:spPr>
      </p:sp>
      <p:sp>
        <p:nvSpPr>
          <p:cNvPr id="1048614" name="Rectangle 2"/>
          <p:cNvSpPr>
            <a:spLocks noGrp="1"/>
          </p:cNvSpPr>
          <p:nvPr>
            <p:ph type="body"/>
          </p:nvPr>
        </p:nvSpPr>
        <p:spPr>
          <a:xfrm>
            <a:off x="731838" y="4560888"/>
            <a:ext cx="5851525" cy="4319587"/>
          </a:xfrm>
          <a:noFill/>
          <a:ln>
            <a:noFill/>
          </a:ln>
        </p:spPr>
        <p:txBody>
          <a:bodyPr wrap="none" lIns="96661" tIns="48331" rIns="96661" bIns="48331" anchor="ctr" anchorCtr="0"/>
          <a:lstStyle/>
          <a:p>
            <a:pPr lvl="0"/>
            <a:endParaRPr lang="en-US" altLang="en-US" dirty="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Slide Image Placeholder 1"/>
          <p:cNvSpPr>
            <a:spLocks noGrp="1" noRot="1" noChangeAspect="1" noTextEdit="1"/>
          </p:cNvSpPr>
          <p:nvPr>
            <p:ph type="sldImg"/>
          </p:nvPr>
        </p:nvSpPr>
        <p:spPr>
          <a:ln>
            <a:solidFill>
              <a:srgbClr val="000000">
                <a:alpha val="100000"/>
              </a:srgbClr>
            </a:solidFill>
            <a:miter lim="800000"/>
          </a:ln>
        </p:spPr>
      </p:sp>
      <p:sp>
        <p:nvSpPr>
          <p:cNvPr id="1048620" name="Notes Placeholder 2"/>
          <p:cNvSpPr>
            <a:spLocks noGrp="1"/>
          </p:cNvSpPr>
          <p:nvPr>
            <p:ph type="body"/>
          </p:nvPr>
        </p:nvSpPr>
        <p:spPr>
          <a:xfrm>
            <a:off x="731838" y="4560888"/>
            <a:ext cx="5851525" cy="4319587"/>
          </a:xfrm>
          <a:noFill/>
          <a:ln>
            <a:noFill/>
          </a:ln>
        </p:spPr>
        <p:txBody>
          <a:bodyPr wrap="square" lIns="96661" tIns="48331" rIns="96661" bIns="48331" anchor="t" anchorCtr="0"/>
          <a:lstStyle/>
          <a:p>
            <a:pPr lvl="0"/>
            <a:endParaRPr lang="en-US" altLang="en-US" dirty="0"/>
          </a:p>
        </p:txBody>
      </p:sp>
      <p:sp>
        <p:nvSpPr>
          <p:cNvPr id="1048621" name="Slide Number Placeholder 3"/>
          <p:cNvSpPr txBox="1">
            <a:spLocks noGrp="1"/>
          </p:cNvSpPr>
          <p:nvPr>
            <p:ph type="sldNum" sz="quarter"/>
          </p:nvPr>
        </p:nvSpPr>
        <p:spPr>
          <a:xfrm>
            <a:off x="4143375" y="9120188"/>
            <a:ext cx="3170238" cy="479425"/>
          </a:xfrm>
          <a:prstGeom prst="rect">
            <a:avLst/>
          </a:prstGeom>
          <a:noFill/>
          <a:ln w="9525">
            <a:noFill/>
          </a:ln>
        </p:spPr>
        <p:txBody>
          <a:bodyPr lIns="96661" tIns="48331" rIns="96661" bIns="48331" anchor="b" anchorCtr="0"/>
          <a:lstStyle/>
          <a:p>
            <a:pPr lvl="0" algn="r" eaLnBrk="1" hangingPunct="1">
              <a:spcBef>
                <a:spcPct val="0"/>
              </a:spcBef>
              <a:buChar char="•"/>
            </a:pPr>
            <a:fld id="{9A0DB2DC-4C9A-4742-B13C-FB6460FD3503}" type="slidenum">
              <a:rPr lang="en-US" altLang="en-US" sz="1300" dirty="0">
                <a:latin typeface="Arial" panose="020B0604020202020204" pitchFamily="34" charset="0"/>
              </a:rPr>
            </a:fld>
            <a:endParaRPr lang="en-US" altLang="en-US" sz="1300"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Slide Image Placeholder 1"/>
          <p:cNvSpPr>
            <a:spLocks noGrp="1" noRot="1" noChangeAspect="1" noTextEdit="1"/>
          </p:cNvSpPr>
          <p:nvPr>
            <p:ph type="sldImg"/>
          </p:nvPr>
        </p:nvSpPr>
        <p:spPr>
          <a:ln>
            <a:solidFill>
              <a:srgbClr val="000000">
                <a:alpha val="100000"/>
              </a:srgbClr>
            </a:solidFill>
            <a:miter lim="800000"/>
          </a:ln>
        </p:spPr>
      </p:sp>
      <p:sp>
        <p:nvSpPr>
          <p:cNvPr id="1048630" name="Notes Placeholder 2"/>
          <p:cNvSpPr>
            <a:spLocks noGrp="1"/>
          </p:cNvSpPr>
          <p:nvPr>
            <p:ph type="body"/>
          </p:nvPr>
        </p:nvSpPr>
        <p:spPr>
          <a:xfrm>
            <a:off x="731838" y="4560888"/>
            <a:ext cx="5851525" cy="4319587"/>
          </a:xfrm>
          <a:noFill/>
          <a:ln>
            <a:noFill/>
          </a:ln>
        </p:spPr>
        <p:txBody>
          <a:bodyPr wrap="square" lIns="96661" tIns="48331" rIns="96661" bIns="48331" anchor="t" anchorCtr="0"/>
          <a:lstStyle/>
          <a:p>
            <a:pPr lvl="0"/>
            <a:endParaRPr lang="en-US" altLang="en-US" dirty="0"/>
          </a:p>
        </p:txBody>
      </p:sp>
      <p:sp>
        <p:nvSpPr>
          <p:cNvPr id="1048631" name="Slide Number Placeholder 3"/>
          <p:cNvSpPr txBox="1">
            <a:spLocks noGrp="1"/>
          </p:cNvSpPr>
          <p:nvPr>
            <p:ph type="sldNum" sz="quarter"/>
          </p:nvPr>
        </p:nvSpPr>
        <p:spPr>
          <a:xfrm>
            <a:off x="4143375" y="9120188"/>
            <a:ext cx="3170238" cy="479425"/>
          </a:xfrm>
          <a:prstGeom prst="rect">
            <a:avLst/>
          </a:prstGeom>
          <a:noFill/>
          <a:ln w="9525">
            <a:noFill/>
          </a:ln>
        </p:spPr>
        <p:txBody>
          <a:bodyPr lIns="96661" tIns="48331" rIns="96661" bIns="48331" anchor="b" anchorCtr="0"/>
          <a:lstStyle/>
          <a:p>
            <a:pPr lvl="0" algn="r" eaLnBrk="1" hangingPunct="1">
              <a:spcBef>
                <a:spcPct val="0"/>
              </a:spcBef>
              <a:buChar char="•"/>
            </a:pPr>
            <a:fld id="{9A0DB2DC-4C9A-4742-B13C-FB6460FD3503}" type="slidenum">
              <a:rPr lang="en-US" altLang="en-US" sz="1300" dirty="0">
                <a:latin typeface="Arial" panose="020B0604020202020204" pitchFamily="34" charset="0"/>
              </a:rPr>
            </a:fld>
            <a:endParaRPr lang="en-US" altLang="en-US" sz="1300"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Slide Image Placeholder 1"/>
          <p:cNvSpPr>
            <a:spLocks noGrp="1" noRot="1" noChangeAspect="1" noTextEdit="1"/>
          </p:cNvSpPr>
          <p:nvPr>
            <p:ph type="sldImg"/>
          </p:nvPr>
        </p:nvSpPr>
        <p:spPr>
          <a:ln>
            <a:solidFill>
              <a:srgbClr val="000000">
                <a:alpha val="100000"/>
              </a:srgbClr>
            </a:solidFill>
            <a:miter lim="800000"/>
          </a:ln>
        </p:spPr>
      </p:sp>
      <p:sp>
        <p:nvSpPr>
          <p:cNvPr id="1048640" name="Notes Placeholder 2"/>
          <p:cNvSpPr>
            <a:spLocks noGrp="1"/>
          </p:cNvSpPr>
          <p:nvPr>
            <p:ph type="body"/>
          </p:nvPr>
        </p:nvSpPr>
        <p:spPr>
          <a:xfrm>
            <a:off x="731838" y="4560888"/>
            <a:ext cx="5851525" cy="4319587"/>
          </a:xfrm>
          <a:noFill/>
          <a:ln>
            <a:noFill/>
          </a:ln>
        </p:spPr>
        <p:txBody>
          <a:bodyPr wrap="square" lIns="96661" tIns="48331" rIns="96661" bIns="48331" anchor="t" anchorCtr="0"/>
          <a:lstStyle/>
          <a:p>
            <a:pPr lvl="0"/>
            <a:endParaRPr lang="en-US" altLang="en-US" dirty="0"/>
          </a:p>
        </p:txBody>
      </p:sp>
      <p:sp>
        <p:nvSpPr>
          <p:cNvPr id="1048641" name="Slide Number Placeholder 3"/>
          <p:cNvSpPr txBox="1">
            <a:spLocks noGrp="1"/>
          </p:cNvSpPr>
          <p:nvPr>
            <p:ph type="sldNum" sz="quarter"/>
          </p:nvPr>
        </p:nvSpPr>
        <p:spPr>
          <a:xfrm>
            <a:off x="4143375" y="9120188"/>
            <a:ext cx="3170238" cy="479425"/>
          </a:xfrm>
          <a:prstGeom prst="rect">
            <a:avLst/>
          </a:prstGeom>
          <a:noFill/>
          <a:ln w="9525">
            <a:noFill/>
          </a:ln>
        </p:spPr>
        <p:txBody>
          <a:bodyPr lIns="96661" tIns="48331" rIns="96661" bIns="48331" anchor="b" anchorCtr="0"/>
          <a:lstStyle/>
          <a:p>
            <a:pPr lvl="0" algn="r" eaLnBrk="1" hangingPunct="1">
              <a:spcBef>
                <a:spcPct val="0"/>
              </a:spcBef>
              <a:buChar char="•"/>
            </a:pPr>
            <a:fld id="{9A0DB2DC-4C9A-4742-B13C-FB6460FD3503}" type="slidenum">
              <a:rPr lang="en-US" altLang="en-US" sz="1300" dirty="0">
                <a:latin typeface="Arial" panose="020B0604020202020204" pitchFamily="34" charset="0"/>
              </a:rPr>
            </a:fld>
            <a:endParaRPr lang="en-US" altLang="en-US" sz="1300"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Slide Image Placeholder 1"/>
          <p:cNvSpPr>
            <a:spLocks noGrp="1" noRot="1" noChangeAspect="1" noTextEdit="1"/>
          </p:cNvSpPr>
          <p:nvPr>
            <p:ph type="sldImg"/>
          </p:nvPr>
        </p:nvSpPr>
        <p:spPr>
          <a:ln>
            <a:solidFill>
              <a:srgbClr val="000000">
                <a:alpha val="100000"/>
              </a:srgbClr>
            </a:solidFill>
            <a:miter lim="800000"/>
          </a:ln>
        </p:spPr>
      </p:sp>
      <p:sp>
        <p:nvSpPr>
          <p:cNvPr id="1048645" name="Notes Placeholder 2"/>
          <p:cNvSpPr>
            <a:spLocks noGrp="1"/>
          </p:cNvSpPr>
          <p:nvPr>
            <p:ph type="body"/>
          </p:nvPr>
        </p:nvSpPr>
        <p:spPr>
          <a:xfrm>
            <a:off x="731838" y="4560888"/>
            <a:ext cx="5851525" cy="4319587"/>
          </a:xfrm>
          <a:noFill/>
          <a:ln>
            <a:noFill/>
          </a:ln>
        </p:spPr>
        <p:txBody>
          <a:bodyPr wrap="square" lIns="96661" tIns="48331" rIns="96661" bIns="48331" anchor="t" anchorCtr="0"/>
          <a:lstStyle/>
          <a:p>
            <a:pPr lvl="0"/>
            <a:endParaRPr lang="en-US" altLang="en-US" dirty="0"/>
          </a:p>
        </p:txBody>
      </p:sp>
      <p:sp>
        <p:nvSpPr>
          <p:cNvPr id="1048646" name="Slide Number Placeholder 3"/>
          <p:cNvSpPr txBox="1">
            <a:spLocks noGrp="1"/>
          </p:cNvSpPr>
          <p:nvPr>
            <p:ph type="sldNum" sz="quarter"/>
          </p:nvPr>
        </p:nvSpPr>
        <p:spPr>
          <a:xfrm>
            <a:off x="4143375" y="9120188"/>
            <a:ext cx="3170238" cy="479425"/>
          </a:xfrm>
          <a:prstGeom prst="rect">
            <a:avLst/>
          </a:prstGeom>
          <a:noFill/>
          <a:ln w="9525">
            <a:noFill/>
          </a:ln>
        </p:spPr>
        <p:txBody>
          <a:bodyPr lIns="96661" tIns="48331" rIns="96661" bIns="48331" anchor="b" anchorCtr="0"/>
          <a:lstStyle/>
          <a:p>
            <a:pPr lvl="0" algn="r" eaLnBrk="1" hangingPunct="1">
              <a:spcBef>
                <a:spcPct val="0"/>
              </a:spcBef>
              <a:buChar char="•"/>
            </a:pPr>
            <a:fld id="{9A0DB2DC-4C9A-4742-B13C-FB6460FD3503}" type="slidenum">
              <a:rPr lang="en-US" altLang="en-US" sz="1300" dirty="0">
                <a:latin typeface="Arial" panose="020B0604020202020204" pitchFamily="34" charset="0"/>
              </a:rPr>
            </a:fld>
            <a:endParaRPr lang="en-US" altLang="en-US" sz="1300"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lstStyle/>
          <a:p>
            <a:r>
              <a:rPr lang="en-US" noProof="1"/>
              <a:t>Click to edit Master title style</a:t>
            </a:r>
            <a:endParaRPr lang="en-US" noProof="1"/>
          </a:p>
        </p:txBody>
      </p:sp>
      <p:sp>
        <p:nvSpPr>
          <p:cNvPr id="1048582"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1"/>
              <a:t>Click to edit Master subtitle style</a:t>
            </a:r>
            <a:endParaRPr lang="en-US" noProof="1"/>
          </a:p>
        </p:txBody>
      </p:sp>
      <p:sp>
        <p:nvSpPr>
          <p:cNvPr id="1048583" name="Date Placeholder 3"/>
          <p:cNvSpPr>
            <a:spLocks noGrp="1"/>
          </p:cNvSpPr>
          <p:nvPr>
            <p:ph type="dt" sz="half" idx="10"/>
          </p:nvPr>
        </p:nvSpPr>
        <p:spPr/>
        <p:txBody>
          <a:bodyPr/>
          <a:lstStyle/>
          <a:p>
            <a:pPr lvl="0" eaLnBrk="1" hangingPunct="1"/>
            <a:endParaRPr lang="en-US" altLang="zh-CN" dirty="0"/>
          </a:p>
        </p:txBody>
      </p:sp>
      <p:sp>
        <p:nvSpPr>
          <p:cNvPr id="1048584" name="Footer Placeholder 4"/>
          <p:cNvSpPr>
            <a:spLocks noGrp="1"/>
          </p:cNvSpPr>
          <p:nvPr>
            <p:ph type="ftr" sz="quarter" idx="11"/>
          </p:nvPr>
        </p:nvSpPr>
        <p:spPr/>
        <p:txBody>
          <a:bodyPr/>
          <a:lstStyle/>
          <a:p>
            <a:pPr lvl="0" eaLnBrk="1" hangingPunct="1"/>
            <a:endParaRPr lang="en-US" altLang="zh-CN" dirty="0"/>
          </a:p>
        </p:txBody>
      </p:sp>
      <p:sp>
        <p:nvSpPr>
          <p:cNvPr id="1048585"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D8DAD088-B416-4944-8E67-B7ED5C03D258}"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3" name="Title 1"/>
          <p:cNvSpPr>
            <a:spLocks noGrp="1"/>
          </p:cNvSpPr>
          <p:nvPr>
            <p:ph type="title"/>
          </p:nvPr>
        </p:nvSpPr>
        <p:spPr/>
        <p:txBody>
          <a:bodyPr/>
          <a:lstStyle/>
          <a:p>
            <a:r>
              <a:rPr lang="en-US" noProof="1"/>
              <a:t>Click to edit Master title style</a:t>
            </a:r>
            <a:endParaRPr lang="en-US" noProof="1"/>
          </a:p>
        </p:txBody>
      </p:sp>
      <p:sp>
        <p:nvSpPr>
          <p:cNvPr id="1048684" name="Vertical Text Placeholder 2"/>
          <p:cNvSpPr>
            <a:spLocks noGrp="1"/>
          </p:cNvSpPr>
          <p:nvPr>
            <p:ph type="body" orient="vert" idx="1"/>
          </p:nvPr>
        </p:nvSpPr>
        <p:spPr/>
        <p:txBody>
          <a:bodyPr vert="eaVert"/>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1048685" name="Date Placeholder 3"/>
          <p:cNvSpPr>
            <a:spLocks noGrp="1"/>
          </p:cNvSpPr>
          <p:nvPr>
            <p:ph type="dt" sz="half" idx="10"/>
          </p:nvPr>
        </p:nvSpPr>
        <p:spPr/>
        <p:txBody>
          <a:bodyPr/>
          <a:lstStyle/>
          <a:p>
            <a:pPr lvl="0" eaLnBrk="1" hangingPunct="1"/>
            <a:endParaRPr lang="en-US" altLang="zh-CN" dirty="0"/>
          </a:p>
        </p:txBody>
      </p:sp>
      <p:sp>
        <p:nvSpPr>
          <p:cNvPr id="1048686" name="Footer Placeholder 4"/>
          <p:cNvSpPr>
            <a:spLocks noGrp="1"/>
          </p:cNvSpPr>
          <p:nvPr>
            <p:ph type="ftr" sz="quarter" idx="11"/>
          </p:nvPr>
        </p:nvSpPr>
        <p:spPr/>
        <p:txBody>
          <a:bodyPr/>
          <a:lstStyle/>
          <a:p>
            <a:pPr lvl="0" eaLnBrk="1" hangingPunct="1"/>
            <a:endParaRPr lang="en-US" altLang="zh-CN" dirty="0"/>
          </a:p>
        </p:txBody>
      </p:sp>
      <p:sp>
        <p:nvSpPr>
          <p:cNvPr id="1048687"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D8DAD088-B416-4944-8E67-B7ED5C03D258}"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7" name="Vertical Title 1"/>
          <p:cNvSpPr>
            <a:spLocks noGrp="1"/>
          </p:cNvSpPr>
          <p:nvPr>
            <p:ph type="title" orient="vert"/>
          </p:nvPr>
        </p:nvSpPr>
        <p:spPr>
          <a:xfrm>
            <a:off x="6629400" y="274638"/>
            <a:ext cx="2057400" cy="5851525"/>
          </a:xfrm>
        </p:spPr>
        <p:txBody>
          <a:bodyPr vert="eaVert"/>
          <a:lstStyle/>
          <a:p>
            <a:r>
              <a:rPr lang="en-US" noProof="1"/>
              <a:t>Click to edit Master title style</a:t>
            </a:r>
            <a:endParaRPr lang="en-US" noProof="1"/>
          </a:p>
        </p:txBody>
      </p:sp>
      <p:sp>
        <p:nvSpPr>
          <p:cNvPr id="1048668" name="Vertical Text Placeholder 2"/>
          <p:cNvSpPr>
            <a:spLocks noGrp="1"/>
          </p:cNvSpPr>
          <p:nvPr>
            <p:ph type="body" orient="vert" idx="1"/>
          </p:nvPr>
        </p:nvSpPr>
        <p:spPr>
          <a:xfrm>
            <a:off x="457200" y="274638"/>
            <a:ext cx="6019800" cy="5851525"/>
          </a:xfrm>
        </p:spPr>
        <p:txBody>
          <a:bodyPr vert="eaVert"/>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1048669" name="Date Placeholder 3"/>
          <p:cNvSpPr>
            <a:spLocks noGrp="1"/>
          </p:cNvSpPr>
          <p:nvPr>
            <p:ph type="dt" sz="half" idx="10"/>
          </p:nvPr>
        </p:nvSpPr>
        <p:spPr/>
        <p:txBody>
          <a:bodyPr/>
          <a:lstStyle/>
          <a:p>
            <a:pPr lvl="0" eaLnBrk="1" hangingPunct="1"/>
            <a:endParaRPr lang="en-US" altLang="zh-CN" dirty="0"/>
          </a:p>
        </p:txBody>
      </p:sp>
      <p:sp>
        <p:nvSpPr>
          <p:cNvPr id="1048670" name="Footer Placeholder 4"/>
          <p:cNvSpPr>
            <a:spLocks noGrp="1"/>
          </p:cNvSpPr>
          <p:nvPr>
            <p:ph type="ftr" sz="quarter" idx="11"/>
          </p:nvPr>
        </p:nvSpPr>
        <p:spPr/>
        <p:txBody>
          <a:bodyPr/>
          <a:lstStyle/>
          <a:p>
            <a:pPr lvl="0" eaLnBrk="1" hangingPunct="1"/>
            <a:endParaRPr lang="en-US" altLang="zh-CN" dirty="0"/>
          </a:p>
        </p:txBody>
      </p:sp>
      <p:sp>
        <p:nvSpPr>
          <p:cNvPr id="1048671"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D8DAD088-B416-4944-8E67-B7ED5C03D258}"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9" name="Title 1"/>
          <p:cNvSpPr>
            <a:spLocks noGrp="1"/>
          </p:cNvSpPr>
          <p:nvPr>
            <p:ph type="title"/>
          </p:nvPr>
        </p:nvSpPr>
        <p:spPr/>
        <p:txBody>
          <a:bodyPr/>
          <a:lstStyle/>
          <a:p>
            <a:r>
              <a:rPr lang="en-US" noProof="1"/>
              <a:t>Click to edit Master title style</a:t>
            </a:r>
            <a:endParaRPr lang="en-US" noProof="1"/>
          </a:p>
        </p:txBody>
      </p:sp>
      <p:sp>
        <p:nvSpPr>
          <p:cNvPr id="1048590" name="Content Placeholder 2"/>
          <p:cNvSpPr>
            <a:spLocks noGrp="1"/>
          </p:cNvSpPr>
          <p:nvPr>
            <p:ph idx="1"/>
          </p:nvPr>
        </p:nvSpPr>
        <p:spPr/>
        <p:txBody>
          <a:body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1048591" name="Date Placeholder 3"/>
          <p:cNvSpPr>
            <a:spLocks noGrp="1"/>
          </p:cNvSpPr>
          <p:nvPr>
            <p:ph type="dt" sz="half" idx="10"/>
          </p:nvPr>
        </p:nvSpPr>
        <p:spPr/>
        <p:txBody>
          <a:bodyPr/>
          <a:lstStyle/>
          <a:p>
            <a:pPr lvl="0" eaLnBrk="1" hangingPunct="1"/>
            <a:endParaRPr lang="en-US" altLang="zh-CN" dirty="0"/>
          </a:p>
        </p:txBody>
      </p:sp>
      <p:sp>
        <p:nvSpPr>
          <p:cNvPr id="1048592" name="Footer Placeholder 4"/>
          <p:cNvSpPr>
            <a:spLocks noGrp="1"/>
          </p:cNvSpPr>
          <p:nvPr>
            <p:ph type="ftr" sz="quarter" idx="11"/>
          </p:nvPr>
        </p:nvSpPr>
        <p:spPr/>
        <p:txBody>
          <a:bodyPr/>
          <a:lstStyle/>
          <a:p>
            <a:pPr lvl="0" eaLnBrk="1" hangingPunct="1"/>
            <a:endParaRPr lang="en-US" altLang="zh-CN" dirty="0"/>
          </a:p>
        </p:txBody>
      </p:sp>
      <p:sp>
        <p:nvSpPr>
          <p:cNvPr id="1048593"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D8DAD088-B416-4944-8E67-B7ED5C03D258}"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8" name="Title 1"/>
          <p:cNvSpPr>
            <a:spLocks noGrp="1"/>
          </p:cNvSpPr>
          <p:nvPr>
            <p:ph type="title"/>
          </p:nvPr>
        </p:nvSpPr>
        <p:spPr>
          <a:xfrm>
            <a:off x="722313" y="4406900"/>
            <a:ext cx="7772400" cy="1362075"/>
          </a:xfrm>
        </p:spPr>
        <p:txBody>
          <a:bodyPr anchor="t"/>
          <a:lstStyle>
            <a:lvl1pPr algn="l">
              <a:defRPr sz="4000" b="1" cap="all"/>
            </a:lvl1pPr>
          </a:lstStyle>
          <a:p>
            <a:r>
              <a:rPr lang="en-US" noProof="1"/>
              <a:t>Click to edit Master title style</a:t>
            </a:r>
            <a:endParaRPr lang="en-US" noProof="1"/>
          </a:p>
        </p:txBody>
      </p:sp>
      <p:sp>
        <p:nvSpPr>
          <p:cNvPr id="1048679"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1"/>
              <a:t>Click to edit Master text styles</a:t>
            </a:r>
            <a:endParaRPr lang="en-US" noProof="1"/>
          </a:p>
        </p:txBody>
      </p:sp>
      <p:sp>
        <p:nvSpPr>
          <p:cNvPr id="1048680" name="Date Placeholder 3"/>
          <p:cNvSpPr>
            <a:spLocks noGrp="1"/>
          </p:cNvSpPr>
          <p:nvPr>
            <p:ph type="dt" sz="half" idx="10"/>
          </p:nvPr>
        </p:nvSpPr>
        <p:spPr/>
        <p:txBody>
          <a:bodyPr/>
          <a:lstStyle/>
          <a:p>
            <a:pPr lvl="0" eaLnBrk="1" hangingPunct="1"/>
            <a:endParaRPr lang="en-US" altLang="zh-CN" dirty="0"/>
          </a:p>
        </p:txBody>
      </p:sp>
      <p:sp>
        <p:nvSpPr>
          <p:cNvPr id="1048681" name="Footer Placeholder 4"/>
          <p:cNvSpPr>
            <a:spLocks noGrp="1"/>
          </p:cNvSpPr>
          <p:nvPr>
            <p:ph type="ftr" sz="quarter" idx="11"/>
          </p:nvPr>
        </p:nvSpPr>
        <p:spPr/>
        <p:txBody>
          <a:bodyPr/>
          <a:lstStyle/>
          <a:p>
            <a:pPr lvl="0" eaLnBrk="1" hangingPunct="1"/>
            <a:endParaRPr lang="en-US" altLang="zh-CN" dirty="0"/>
          </a:p>
        </p:txBody>
      </p:sp>
      <p:sp>
        <p:nvSpPr>
          <p:cNvPr id="1048682"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D8DAD088-B416-4944-8E67-B7ED5C03D258}"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9" name="Title 1"/>
          <p:cNvSpPr>
            <a:spLocks noGrp="1"/>
          </p:cNvSpPr>
          <p:nvPr>
            <p:ph type="title"/>
          </p:nvPr>
        </p:nvSpPr>
        <p:spPr/>
        <p:txBody>
          <a:bodyPr/>
          <a:lstStyle/>
          <a:p>
            <a:r>
              <a:rPr lang="en-US" noProof="1"/>
              <a:t>Click to edit Master title style</a:t>
            </a:r>
            <a:endParaRPr lang="en-US" noProof="1"/>
          </a:p>
        </p:txBody>
      </p:sp>
      <p:sp>
        <p:nvSpPr>
          <p:cNvPr id="104865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104865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1048652" name="Date Placeholder 4"/>
          <p:cNvSpPr>
            <a:spLocks noGrp="1"/>
          </p:cNvSpPr>
          <p:nvPr>
            <p:ph type="dt" sz="half" idx="10"/>
          </p:nvPr>
        </p:nvSpPr>
        <p:spPr/>
        <p:txBody>
          <a:bodyPr/>
          <a:lstStyle/>
          <a:p>
            <a:pPr lvl="0" eaLnBrk="1" hangingPunct="1"/>
            <a:endParaRPr lang="en-US" altLang="zh-CN" dirty="0"/>
          </a:p>
        </p:txBody>
      </p:sp>
      <p:sp>
        <p:nvSpPr>
          <p:cNvPr id="1048653" name="Footer Placeholder 5"/>
          <p:cNvSpPr>
            <a:spLocks noGrp="1"/>
          </p:cNvSpPr>
          <p:nvPr>
            <p:ph type="ftr" sz="quarter" idx="11"/>
          </p:nvPr>
        </p:nvSpPr>
        <p:spPr/>
        <p:txBody>
          <a:bodyPr/>
          <a:lstStyle/>
          <a:p>
            <a:pPr lvl="0" eaLnBrk="1" hangingPunct="1"/>
            <a:endParaRPr lang="en-US" altLang="zh-CN" dirty="0"/>
          </a:p>
        </p:txBody>
      </p:sp>
      <p:sp>
        <p:nvSpPr>
          <p:cNvPr id="1048654"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D8DAD088-B416-4944-8E67-B7ED5C03D258}"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5" name="Title 1"/>
          <p:cNvSpPr>
            <a:spLocks noGrp="1"/>
          </p:cNvSpPr>
          <p:nvPr>
            <p:ph type="title"/>
          </p:nvPr>
        </p:nvSpPr>
        <p:spPr/>
        <p:txBody>
          <a:bodyPr/>
          <a:lstStyle/>
          <a:p>
            <a:r>
              <a:rPr lang="en-US" noProof="1"/>
              <a:t>Click to edit Master title style</a:t>
            </a:r>
            <a:endParaRPr lang="en-US" noProof="1"/>
          </a:p>
        </p:txBody>
      </p:sp>
      <p:sp>
        <p:nvSpPr>
          <p:cNvPr id="1048656"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endParaRPr lang="en-US" noProof="1"/>
          </a:p>
        </p:txBody>
      </p:sp>
      <p:sp>
        <p:nvSpPr>
          <p:cNvPr id="104865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1048658"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endParaRPr lang="en-US" noProof="1"/>
          </a:p>
        </p:txBody>
      </p:sp>
      <p:sp>
        <p:nvSpPr>
          <p:cNvPr id="104865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1048660" name="Date Placeholder 6"/>
          <p:cNvSpPr>
            <a:spLocks noGrp="1"/>
          </p:cNvSpPr>
          <p:nvPr>
            <p:ph type="dt" sz="half" idx="10"/>
          </p:nvPr>
        </p:nvSpPr>
        <p:spPr/>
        <p:txBody>
          <a:bodyPr/>
          <a:lstStyle/>
          <a:p>
            <a:pPr lvl="0" eaLnBrk="1" hangingPunct="1"/>
            <a:endParaRPr lang="en-US" altLang="zh-CN" dirty="0"/>
          </a:p>
        </p:txBody>
      </p:sp>
      <p:sp>
        <p:nvSpPr>
          <p:cNvPr id="1048661" name="Footer Placeholder 7"/>
          <p:cNvSpPr>
            <a:spLocks noGrp="1"/>
          </p:cNvSpPr>
          <p:nvPr>
            <p:ph type="ftr" sz="quarter" idx="11"/>
          </p:nvPr>
        </p:nvSpPr>
        <p:spPr/>
        <p:txBody>
          <a:bodyPr/>
          <a:lstStyle/>
          <a:p>
            <a:pPr lvl="0" eaLnBrk="1" hangingPunct="1"/>
            <a:endParaRPr lang="en-US" altLang="zh-CN" dirty="0"/>
          </a:p>
        </p:txBody>
      </p:sp>
      <p:sp>
        <p:nvSpPr>
          <p:cNvPr id="1048662"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D8DAD088-B416-4944-8E67-B7ED5C03D258}"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3" name="Title 1"/>
          <p:cNvSpPr>
            <a:spLocks noGrp="1"/>
          </p:cNvSpPr>
          <p:nvPr>
            <p:ph type="title"/>
          </p:nvPr>
        </p:nvSpPr>
        <p:spPr/>
        <p:txBody>
          <a:bodyPr/>
          <a:lstStyle/>
          <a:p>
            <a:r>
              <a:rPr lang="en-US" noProof="1"/>
              <a:t>Click to edit Master title style</a:t>
            </a:r>
            <a:endParaRPr lang="en-US" noProof="1"/>
          </a:p>
        </p:txBody>
      </p:sp>
      <p:sp>
        <p:nvSpPr>
          <p:cNvPr id="1048664" name="Date Placeholder 2"/>
          <p:cNvSpPr>
            <a:spLocks noGrp="1"/>
          </p:cNvSpPr>
          <p:nvPr>
            <p:ph type="dt" sz="half" idx="10"/>
          </p:nvPr>
        </p:nvSpPr>
        <p:spPr/>
        <p:txBody>
          <a:bodyPr/>
          <a:lstStyle/>
          <a:p>
            <a:pPr lvl="0" eaLnBrk="1" hangingPunct="1"/>
            <a:endParaRPr lang="en-US" altLang="zh-CN" dirty="0"/>
          </a:p>
        </p:txBody>
      </p:sp>
      <p:sp>
        <p:nvSpPr>
          <p:cNvPr id="1048665" name="Footer Placeholder 3"/>
          <p:cNvSpPr>
            <a:spLocks noGrp="1"/>
          </p:cNvSpPr>
          <p:nvPr>
            <p:ph type="ftr" sz="quarter" idx="11"/>
          </p:nvPr>
        </p:nvSpPr>
        <p:spPr/>
        <p:txBody>
          <a:bodyPr/>
          <a:lstStyle/>
          <a:p>
            <a:pPr lvl="0" eaLnBrk="1" hangingPunct="1"/>
            <a:endParaRPr lang="en-US" altLang="zh-CN" dirty="0"/>
          </a:p>
        </p:txBody>
      </p:sp>
      <p:sp>
        <p:nvSpPr>
          <p:cNvPr id="1048666"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D8DAD088-B416-4944-8E67-B7ED5C03D258}"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03" name="Date Placeholder 1"/>
          <p:cNvSpPr>
            <a:spLocks noGrp="1"/>
          </p:cNvSpPr>
          <p:nvPr>
            <p:ph type="dt" sz="half" idx="10"/>
          </p:nvPr>
        </p:nvSpPr>
        <p:spPr/>
        <p:txBody>
          <a:bodyPr/>
          <a:lstStyle/>
          <a:p>
            <a:pPr lvl="0" eaLnBrk="1" hangingPunct="1"/>
            <a:endParaRPr lang="en-US" altLang="zh-CN" dirty="0"/>
          </a:p>
        </p:txBody>
      </p:sp>
      <p:sp>
        <p:nvSpPr>
          <p:cNvPr id="1048604" name="Footer Placeholder 2"/>
          <p:cNvSpPr>
            <a:spLocks noGrp="1"/>
          </p:cNvSpPr>
          <p:nvPr>
            <p:ph type="ftr" sz="quarter" idx="11"/>
          </p:nvPr>
        </p:nvSpPr>
        <p:spPr/>
        <p:txBody>
          <a:bodyPr/>
          <a:lstStyle/>
          <a:p>
            <a:pPr lvl="0" eaLnBrk="1" hangingPunct="1"/>
            <a:endParaRPr lang="en-US" altLang="zh-CN" dirty="0"/>
          </a:p>
        </p:txBody>
      </p:sp>
      <p:sp>
        <p:nvSpPr>
          <p:cNvPr id="1048605"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D8DAD088-B416-4944-8E67-B7ED5C03D258}"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8" name="Title 1"/>
          <p:cNvSpPr>
            <a:spLocks noGrp="1"/>
          </p:cNvSpPr>
          <p:nvPr>
            <p:ph type="title"/>
          </p:nvPr>
        </p:nvSpPr>
        <p:spPr>
          <a:xfrm>
            <a:off x="457200" y="273050"/>
            <a:ext cx="3008313" cy="1162050"/>
          </a:xfrm>
        </p:spPr>
        <p:txBody>
          <a:bodyPr anchor="b"/>
          <a:lstStyle>
            <a:lvl1pPr algn="l">
              <a:defRPr sz="2000" b="1"/>
            </a:lvl1pPr>
          </a:lstStyle>
          <a:p>
            <a:r>
              <a:rPr lang="en-US" noProof="1"/>
              <a:t>Click to edit Master title style</a:t>
            </a:r>
            <a:endParaRPr lang="en-US" noProof="1"/>
          </a:p>
        </p:txBody>
      </p:sp>
      <p:sp>
        <p:nvSpPr>
          <p:cNvPr id="104868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1048690"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endParaRPr lang="en-US" noProof="1"/>
          </a:p>
        </p:txBody>
      </p:sp>
      <p:sp>
        <p:nvSpPr>
          <p:cNvPr id="1048691" name="Date Placeholder 4"/>
          <p:cNvSpPr>
            <a:spLocks noGrp="1"/>
          </p:cNvSpPr>
          <p:nvPr>
            <p:ph type="dt" sz="half" idx="10"/>
          </p:nvPr>
        </p:nvSpPr>
        <p:spPr/>
        <p:txBody>
          <a:bodyPr/>
          <a:lstStyle/>
          <a:p>
            <a:pPr lvl="0" eaLnBrk="1" hangingPunct="1"/>
            <a:endParaRPr lang="en-US" altLang="zh-CN" dirty="0"/>
          </a:p>
        </p:txBody>
      </p:sp>
      <p:sp>
        <p:nvSpPr>
          <p:cNvPr id="1048692" name="Footer Placeholder 5"/>
          <p:cNvSpPr>
            <a:spLocks noGrp="1"/>
          </p:cNvSpPr>
          <p:nvPr>
            <p:ph type="ftr" sz="quarter" idx="11"/>
          </p:nvPr>
        </p:nvSpPr>
        <p:spPr/>
        <p:txBody>
          <a:bodyPr/>
          <a:lstStyle/>
          <a:p>
            <a:pPr lvl="0" eaLnBrk="1" hangingPunct="1"/>
            <a:endParaRPr lang="en-US" altLang="zh-CN" dirty="0"/>
          </a:p>
        </p:txBody>
      </p:sp>
      <p:sp>
        <p:nvSpPr>
          <p:cNvPr id="1048693"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D8DAD088-B416-4944-8E67-B7ED5C03D258}"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72" name="Title 1"/>
          <p:cNvSpPr>
            <a:spLocks noGrp="1"/>
          </p:cNvSpPr>
          <p:nvPr>
            <p:ph type="title"/>
          </p:nvPr>
        </p:nvSpPr>
        <p:spPr>
          <a:xfrm>
            <a:off x="1792288" y="4800600"/>
            <a:ext cx="5486400" cy="566738"/>
          </a:xfrm>
        </p:spPr>
        <p:txBody>
          <a:bodyPr anchor="b"/>
          <a:lstStyle>
            <a:lvl1pPr algn="l">
              <a:defRPr sz="2000" b="1"/>
            </a:lvl1pPr>
          </a:lstStyle>
          <a:p>
            <a:r>
              <a:rPr lang="en-US" noProof="1"/>
              <a:t>Click to edit Master title style</a:t>
            </a:r>
            <a:endParaRPr lang="en-US" noProof="1"/>
          </a:p>
        </p:txBody>
      </p:sp>
      <p:sp>
        <p:nvSpPr>
          <p:cNvPr id="104867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04867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endParaRPr lang="en-US" noProof="1"/>
          </a:p>
        </p:txBody>
      </p:sp>
      <p:sp>
        <p:nvSpPr>
          <p:cNvPr id="1048675" name="Date Placeholder 4"/>
          <p:cNvSpPr>
            <a:spLocks noGrp="1"/>
          </p:cNvSpPr>
          <p:nvPr>
            <p:ph type="dt" sz="half" idx="10"/>
          </p:nvPr>
        </p:nvSpPr>
        <p:spPr/>
        <p:txBody>
          <a:bodyPr/>
          <a:lstStyle/>
          <a:p>
            <a:pPr lvl="0" eaLnBrk="1" hangingPunct="1"/>
            <a:endParaRPr lang="en-US" altLang="zh-CN" dirty="0"/>
          </a:p>
        </p:txBody>
      </p:sp>
      <p:sp>
        <p:nvSpPr>
          <p:cNvPr id="1048676" name="Footer Placeholder 5"/>
          <p:cNvSpPr>
            <a:spLocks noGrp="1"/>
          </p:cNvSpPr>
          <p:nvPr>
            <p:ph type="ftr" sz="quarter" idx="11"/>
          </p:nvPr>
        </p:nvSpPr>
        <p:spPr/>
        <p:txBody>
          <a:bodyPr/>
          <a:lstStyle/>
          <a:p>
            <a:pPr lvl="0" eaLnBrk="1" hangingPunct="1"/>
            <a:endParaRPr lang="en-US" altLang="zh-CN" dirty="0"/>
          </a:p>
        </p:txBody>
      </p:sp>
      <p:sp>
        <p:nvSpPr>
          <p:cNvPr id="104867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D8DAD088-B416-4944-8E67-B7ED5C03D258}"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en-US" dirty="0"/>
              <a:t>Click to edit Master title style</a:t>
            </a:r>
            <a:endParaRPr lang="en-US" altLang="en-US" dirty="0"/>
          </a:p>
        </p:txBody>
      </p:sp>
      <p:sp>
        <p:nvSpPr>
          <p:cNvPr id="1048577" name="Text Placeholder 2"/>
          <p:cNvSpPr>
            <a:spLocks noGrp="1"/>
          </p:cNvSpPr>
          <p:nvPr>
            <p:ph type="body"/>
          </p:nvPr>
        </p:nvSpPr>
        <p:spPr>
          <a:xfrm>
            <a:off x="457200" y="1600200"/>
            <a:ext cx="8229600" cy="4525963"/>
          </a:xfrm>
          <a:prstGeom prst="rect">
            <a:avLst/>
          </a:prstGeom>
          <a:noFill/>
          <a:ln w="9525">
            <a:noFill/>
          </a:ln>
        </p:spPr>
        <p:txBody>
          <a:bodyPr/>
          <a:lstStyle/>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048578"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a:solidFill>
                  <a:srgbClr val="898989"/>
                </a:solidFill>
                <a:latin typeface="Calibri" panose="020F0502020204030204" pitchFamily="34" charset="0"/>
                <a:ea typeface="SimSun" panose="02010600030101010101" pitchFamily="2" charset="-122"/>
              </a:defRPr>
            </a:lvl1pPr>
          </a:lstStyle>
          <a:p>
            <a:pPr lvl="0" eaLnBrk="1" hangingPunct="1"/>
            <a:endParaRPr lang="en-US" altLang="zh-CN" dirty="0"/>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a:solidFill>
                  <a:srgbClr val="898989"/>
                </a:solidFill>
                <a:latin typeface="Calibri" panose="020F0502020204030204" pitchFamily="34" charset="0"/>
                <a:ea typeface="SimSun" panose="02010600030101010101" pitchFamily="2" charset="-122"/>
              </a:defRPr>
            </a:lvl1pPr>
          </a:lstStyle>
          <a:p>
            <a:pPr lvl="0" eaLnBrk="1" hangingPunct="1"/>
            <a:endParaRPr lang="en-US" altLang="zh-CN" dirty="0"/>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D8DAD088-B416-4944-8E67-B7ED5C03D258}"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0" y="0"/>
            <a:ext cx="9144000" cy="1470025"/>
          </a:xfr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p:spPr>
        <p:txBody>
          <a:bodyPr vert="horz" wrap="square" lIns="91440" tIns="45720" rIns="91440" bIns="45720" numCol="1" anchor="ctr" anchorCtr="0" compatLnSpc="1">
            <a:noAutofit/>
          </a:bodyPr>
          <a:lstStyle/>
          <a:p>
            <a:pPr eaLnBrk="1" hangingPunct="1">
              <a:buClrTx/>
              <a:buSzTx/>
              <a:buFontTx/>
            </a:pPr>
            <a:endParaRPr lang="en-US" altLang="zh-CN" sz="2400" b="1" dirty="0">
              <a:ea typeface="SimSun" panose="02010600030101010101" pitchFamily="2" charset="-122"/>
            </a:endParaRPr>
          </a:p>
        </p:txBody>
      </p:sp>
      <p:sp>
        <p:nvSpPr>
          <p:cNvPr id="1048587" name="Subtitle 2"/>
          <p:cNvSpPr>
            <a:spLocks noGrp="1"/>
          </p:cNvSpPr>
          <p:nvPr>
            <p:ph type="subTitle" idx="1"/>
          </p:nvPr>
        </p:nvSpPr>
        <p:spPr>
          <a:xfrm>
            <a:off x="685800" y="1454727"/>
            <a:ext cx="8305684" cy="4184015"/>
          </a:xfrm>
        </p:spPr>
        <p:txBody>
          <a:bodyPr vert="horz" wrap="square" lIns="91440" tIns="45720" rIns="91440" bIns="45720" anchor="t" anchorCtr="0"/>
          <a:lstStyle/>
          <a:p>
            <a:pPr eaLnBrk="1" hangingPunct="1">
              <a:lnSpc>
                <a:spcPct val="90000"/>
              </a:lnSpc>
              <a:buClrTx/>
              <a:buSzTx/>
            </a:pPr>
            <a:r>
              <a:rPr lang="en-US" altLang="zh-CN" sz="3000" kern="1200" dirty="0">
                <a:solidFill>
                  <a:srgbClr val="898989"/>
                </a:solidFill>
                <a:latin typeface="+mn-lt"/>
                <a:ea typeface="SimSun" panose="02010600030101010101" pitchFamily="2" charset="-122"/>
                <a:cs typeface="+mn-cs"/>
              </a:rPr>
              <a:t> </a:t>
            </a:r>
            <a:r>
              <a:rPr lang="en-US" altLang="zh-CN" sz="3000" kern="1200" dirty="0">
                <a:solidFill>
                  <a:srgbClr val="0070C0"/>
                </a:solidFill>
                <a:latin typeface="Times New Roman" panose="02020603050405020304" pitchFamily="18" charset="0"/>
                <a:ea typeface="SimSun" panose="02010600030101010101" pitchFamily="2" charset="-122"/>
                <a:cs typeface="+mn-cs"/>
              </a:rPr>
              <a:t> Mini Project(IT2409)</a:t>
            </a:r>
            <a:br>
              <a:rPr lang="en-US" altLang="zh-CN" sz="3000" kern="1200" dirty="0">
                <a:solidFill>
                  <a:schemeClr val="tx1"/>
                </a:solidFill>
                <a:latin typeface="Times New Roman" panose="02020603050405020304" pitchFamily="18" charset="0"/>
                <a:ea typeface="SimSun" panose="02010600030101010101" pitchFamily="2" charset="-122"/>
                <a:cs typeface="+mn-cs"/>
              </a:rPr>
            </a:br>
            <a:r>
              <a:rPr lang="en-US" altLang="zh-CN" sz="3000" kern="1200" dirty="0">
                <a:solidFill>
                  <a:schemeClr val="tx1"/>
                </a:solidFill>
                <a:latin typeface="Times New Roman" panose="02020603050405020304" pitchFamily="18" charset="0"/>
                <a:ea typeface="SimSun" panose="02010600030101010101" pitchFamily="2" charset="-122"/>
                <a:cs typeface="+mn-cs"/>
              </a:rPr>
              <a:t>Final Seminar</a:t>
            </a:r>
            <a:br>
              <a:rPr lang="en-US" altLang="zh-CN" sz="3000" kern="1200" dirty="0">
                <a:solidFill>
                  <a:schemeClr val="tx1"/>
                </a:solidFill>
                <a:latin typeface="Times New Roman" panose="02020603050405020304" pitchFamily="18" charset="0"/>
                <a:ea typeface="SimSun" panose="02010600030101010101" pitchFamily="2" charset="-122"/>
                <a:cs typeface="+mn-cs"/>
              </a:rPr>
            </a:br>
            <a:r>
              <a:rPr lang="en-US" altLang="zh-CN" sz="2500" kern="1200" dirty="0">
                <a:solidFill>
                  <a:schemeClr val="tx1"/>
                </a:solidFill>
                <a:latin typeface="Times New Roman" panose="02020603050405020304" pitchFamily="18" charset="0"/>
                <a:ea typeface="SimSun" panose="02010600030101010101" pitchFamily="2" charset="-122"/>
                <a:cs typeface="+mn-cs"/>
              </a:rPr>
              <a:t>on</a:t>
            </a:r>
            <a:endParaRPr lang="en-US" altLang="zh-CN" sz="2500" b="1" kern="1200" dirty="0">
              <a:solidFill>
                <a:schemeClr val="tx1"/>
              </a:solidFill>
              <a:latin typeface="Times New Roman" panose="02020603050405020304" pitchFamily="18" charset="0"/>
              <a:ea typeface="SimSun" panose="02010600030101010101" pitchFamily="2" charset="-122"/>
              <a:cs typeface="+mn-cs"/>
            </a:endParaRPr>
          </a:p>
          <a:p>
            <a:pPr eaLnBrk="1" hangingPunct="1">
              <a:lnSpc>
                <a:spcPct val="90000"/>
              </a:lnSpc>
              <a:buClrTx/>
              <a:buSzTx/>
            </a:pPr>
            <a:r>
              <a:rPr lang="en-US" altLang="zh-CN" sz="2400" b="1" u="sng" kern="1200" dirty="0" smtClean="0">
                <a:solidFill>
                  <a:srgbClr val="000000"/>
                </a:solidFill>
                <a:latin typeface="Times New Roman" panose="02020603050405020304" pitchFamily="18" charset="0"/>
                <a:ea typeface="SimSun" panose="02010600030101010101" pitchFamily="2" charset="-122"/>
                <a:cs typeface="+mn-cs"/>
              </a:rPr>
              <a:t>BACKGROUND REMOVAL IN VIDEO</a:t>
            </a:r>
            <a:endParaRPr lang="en-US" altLang="zh-CN" sz="2400" b="1" u="sng" kern="1200" dirty="0" smtClean="0">
              <a:solidFill>
                <a:srgbClr val="000000"/>
              </a:solidFill>
              <a:latin typeface="Times New Roman" panose="02020603050405020304" pitchFamily="18" charset="0"/>
              <a:ea typeface="SimSun" panose="02010600030101010101" pitchFamily="2" charset="-122"/>
              <a:cs typeface="+mn-cs"/>
            </a:endParaRPr>
          </a:p>
          <a:p>
            <a:pPr eaLnBrk="1" hangingPunct="1">
              <a:lnSpc>
                <a:spcPct val="90000"/>
              </a:lnSpc>
              <a:buClrTx/>
              <a:buSzTx/>
            </a:pPr>
            <a:r>
              <a:rPr lang="en-US" altLang="zh-CN" sz="2400" b="1" u="sng" kern="1200" dirty="0" smtClean="0">
                <a:solidFill>
                  <a:srgbClr val="000000"/>
                </a:solidFill>
                <a:latin typeface="Times New Roman" panose="02020603050405020304" pitchFamily="18" charset="0"/>
                <a:ea typeface="SimSun" panose="02010600030101010101" pitchFamily="2" charset="-122"/>
                <a:cs typeface="+mn-cs"/>
              </a:rPr>
              <a:t>Undertaken At</a:t>
            </a:r>
            <a:endParaRPr lang="en-US" altLang="zh-CN" sz="2400" b="1" u="sng" kern="1200" dirty="0" smtClean="0">
              <a:solidFill>
                <a:srgbClr val="000000"/>
              </a:solidFill>
              <a:latin typeface="Times New Roman" panose="02020603050405020304" pitchFamily="18" charset="0"/>
              <a:ea typeface="SimSun" panose="02010600030101010101" pitchFamily="2" charset="-122"/>
              <a:cs typeface="+mn-cs"/>
            </a:endParaRPr>
          </a:p>
          <a:p>
            <a:pPr eaLnBrk="1" hangingPunct="1">
              <a:lnSpc>
                <a:spcPct val="90000"/>
              </a:lnSpc>
              <a:buClrTx/>
              <a:buSzTx/>
            </a:pPr>
            <a:r>
              <a:rPr lang="en-US" altLang="zh-CN" sz="2400" b="1" u="sng" kern="1200" dirty="0" err="1" smtClean="0">
                <a:solidFill>
                  <a:srgbClr val="FF0000"/>
                </a:solidFill>
                <a:latin typeface="Times New Roman" panose="02020603050405020304" pitchFamily="18" charset="0"/>
                <a:ea typeface="SimSun" panose="02010600030101010101" pitchFamily="2" charset="-122"/>
                <a:cs typeface="+mn-cs"/>
              </a:rPr>
              <a:t>Zoho</a:t>
            </a:r>
            <a:endParaRPr lang="en-US" altLang="zh-CN" sz="2400" b="1" kern="1200" dirty="0">
              <a:solidFill>
                <a:srgbClr val="FF0000"/>
              </a:solidFill>
              <a:latin typeface="Times New Roman" panose="02020603050405020304" pitchFamily="18" charset="0"/>
              <a:ea typeface="SimSun" panose="02010600030101010101" pitchFamily="2" charset="-122"/>
              <a:cs typeface="+mn-cs"/>
            </a:endParaRPr>
          </a:p>
          <a:p>
            <a:pPr eaLnBrk="1" hangingPunct="1">
              <a:lnSpc>
                <a:spcPct val="90000"/>
              </a:lnSpc>
              <a:buClrTx/>
              <a:buSzTx/>
            </a:pPr>
            <a:r>
              <a:rPr lang="en-US" altLang="zh-CN" sz="2400" b="1" kern="1200" dirty="0">
                <a:solidFill>
                  <a:schemeClr val="tx1"/>
                </a:solidFill>
                <a:latin typeface="Times New Roman" panose="02020603050405020304" pitchFamily="18" charset="0"/>
                <a:ea typeface="SimSun" panose="02010600030101010101" pitchFamily="2" charset="-122"/>
                <a:cs typeface="+mn-cs"/>
              </a:rPr>
              <a:t>Session 2021-22</a:t>
            </a:r>
            <a:endParaRPr lang="en-US" altLang="zh-CN" sz="2400" b="1" kern="1200" dirty="0">
              <a:solidFill>
                <a:schemeClr val="tx1"/>
              </a:solidFill>
              <a:latin typeface="Times New Roman" panose="02020603050405020304" pitchFamily="18" charset="0"/>
              <a:ea typeface="SimSun" panose="02010600030101010101" pitchFamily="2" charset="-122"/>
              <a:cs typeface="+mn-cs"/>
            </a:endParaRPr>
          </a:p>
          <a:p>
            <a:pPr eaLnBrk="1" hangingPunct="1">
              <a:lnSpc>
                <a:spcPct val="90000"/>
              </a:lnSpc>
              <a:buClrTx/>
              <a:buSzTx/>
            </a:pPr>
            <a:r>
              <a:rPr lang="en-US" altLang="zh-CN" sz="2000" b="1" kern="1200" dirty="0">
                <a:solidFill>
                  <a:schemeClr val="tx1"/>
                </a:solidFill>
                <a:latin typeface="Times New Roman" panose="02020603050405020304" pitchFamily="18" charset="0"/>
                <a:ea typeface="SimSun" panose="02010600030101010101" pitchFamily="2" charset="-122"/>
                <a:cs typeface="+mn-cs"/>
              </a:rPr>
              <a:t>By</a:t>
            </a:r>
            <a:endParaRPr lang="en-US" altLang="zh-CN" sz="2000" kern="1200" dirty="0">
              <a:solidFill>
                <a:schemeClr val="tx1"/>
              </a:solidFill>
              <a:latin typeface="Times New Roman" panose="02020603050405020304" pitchFamily="18" charset="0"/>
              <a:ea typeface="SimSun" panose="02010600030101010101" pitchFamily="2" charset="-122"/>
              <a:cs typeface="+mn-cs"/>
            </a:endParaRPr>
          </a:p>
          <a:p>
            <a:pPr eaLnBrk="1" hangingPunct="1">
              <a:lnSpc>
                <a:spcPct val="90000"/>
              </a:lnSpc>
              <a:buClrTx/>
              <a:buSzTx/>
            </a:pPr>
            <a:r>
              <a:rPr lang="en-US" altLang="zh-CN" sz="2000" kern="1200" dirty="0" smtClean="0">
                <a:solidFill>
                  <a:srgbClr val="000000"/>
                </a:solidFill>
                <a:latin typeface="Times New Roman" panose="02020603050405020304" pitchFamily="18" charset="0"/>
                <a:ea typeface="SimSun" panose="02010600030101010101" pitchFamily="2" charset="-122"/>
                <a:cs typeface="+mn-cs"/>
              </a:rPr>
              <a:t>(</a:t>
            </a:r>
            <a:r>
              <a:rPr lang="en-US" altLang="zh-CN" sz="2000" dirty="0" smtClean="0">
                <a:solidFill>
                  <a:srgbClr val="000000"/>
                </a:solidFill>
                <a:latin typeface="Times New Roman" panose="02020603050405020304" pitchFamily="18" charset="0"/>
                <a:ea typeface="SimSun" panose="02010600030101010101" pitchFamily="2" charset="-122"/>
              </a:rPr>
              <a:t>02</a:t>
            </a:r>
            <a:r>
              <a:rPr lang="en-US" altLang="zh-CN" sz="2000" kern="1200" dirty="0" smtClean="0">
                <a:solidFill>
                  <a:srgbClr val="000000"/>
                </a:solidFill>
                <a:latin typeface="Times New Roman" panose="02020603050405020304" pitchFamily="18" charset="0"/>
                <a:ea typeface="SimSun" panose="02010600030101010101" pitchFamily="2" charset="-122"/>
                <a:cs typeface="+mn-cs"/>
              </a:rPr>
              <a:t>)Ms. Aditi </a:t>
            </a:r>
            <a:r>
              <a:rPr lang="en-US" altLang="zh-CN" sz="2000" kern="1200" dirty="0" err="1" smtClean="0">
                <a:solidFill>
                  <a:srgbClr val="000000"/>
                </a:solidFill>
                <a:latin typeface="Times New Roman" panose="02020603050405020304" pitchFamily="18" charset="0"/>
                <a:ea typeface="SimSun" panose="02010600030101010101" pitchFamily="2" charset="-122"/>
                <a:cs typeface="+mn-cs"/>
              </a:rPr>
              <a:t>Subhash</a:t>
            </a:r>
            <a:r>
              <a:rPr lang="en-US" altLang="zh-CN" sz="2000" kern="1200" dirty="0" smtClean="0">
                <a:solidFill>
                  <a:srgbClr val="000000"/>
                </a:solidFill>
                <a:latin typeface="Times New Roman" panose="02020603050405020304" pitchFamily="18" charset="0"/>
                <a:ea typeface="SimSun" panose="02010600030101010101" pitchFamily="2" charset="-122"/>
                <a:cs typeface="+mn-cs"/>
              </a:rPr>
              <a:t> </a:t>
            </a:r>
            <a:r>
              <a:rPr lang="en-US" altLang="zh-CN" sz="2000" kern="1200" dirty="0" err="1" smtClean="0">
                <a:solidFill>
                  <a:srgbClr val="000000"/>
                </a:solidFill>
                <a:latin typeface="Times New Roman" panose="02020603050405020304" pitchFamily="18" charset="0"/>
                <a:ea typeface="SimSun" panose="02010600030101010101" pitchFamily="2" charset="-122"/>
                <a:cs typeface="+mn-cs"/>
              </a:rPr>
              <a:t>Nimbarte</a:t>
            </a:r>
            <a:endParaRPr lang="en-US" altLang="zh-CN" sz="2000" kern="1200" dirty="0">
              <a:solidFill>
                <a:srgbClr val="000000"/>
              </a:solidFill>
              <a:latin typeface="Times New Roman" panose="02020603050405020304" pitchFamily="18" charset="0"/>
              <a:ea typeface="SimSun" panose="02010600030101010101" pitchFamily="2" charset="-122"/>
              <a:cs typeface="+mn-cs"/>
            </a:endParaRPr>
          </a:p>
          <a:p>
            <a:pPr eaLnBrk="1" hangingPunct="1">
              <a:lnSpc>
                <a:spcPct val="90000"/>
              </a:lnSpc>
              <a:buClrTx/>
              <a:buSzTx/>
            </a:pPr>
            <a:r>
              <a:rPr lang="en-US" altLang="zh-CN" sz="1900" dirty="0" smtClean="0">
                <a:solidFill>
                  <a:srgbClr val="000000"/>
                </a:solidFill>
                <a:latin typeface="Times New Roman" panose="02020603050405020304" pitchFamily="18" charset="0"/>
                <a:ea typeface="SimSun" panose="02010600030101010101" pitchFamily="2" charset="-122"/>
              </a:rPr>
              <a:t>(18</a:t>
            </a:r>
            <a:r>
              <a:rPr lang="en-US" altLang="zh-CN" sz="1900" kern="1200" dirty="0" smtClean="0">
                <a:solidFill>
                  <a:srgbClr val="000000"/>
                </a:solidFill>
                <a:latin typeface="Times New Roman" panose="02020603050405020304" pitchFamily="18" charset="0"/>
                <a:ea typeface="SimSun" panose="02010600030101010101" pitchFamily="2" charset="-122"/>
                <a:cs typeface="+mn-cs"/>
              </a:rPr>
              <a:t>)Ms. </a:t>
            </a:r>
            <a:r>
              <a:rPr lang="en-US" altLang="zh-CN" sz="1900" kern="1200" dirty="0" err="1" smtClean="0">
                <a:solidFill>
                  <a:srgbClr val="000000"/>
                </a:solidFill>
                <a:latin typeface="Times New Roman" panose="02020603050405020304" pitchFamily="18" charset="0"/>
                <a:ea typeface="SimSun" panose="02010600030101010101" pitchFamily="2" charset="-122"/>
                <a:cs typeface="+mn-cs"/>
              </a:rPr>
              <a:t>Pranjali</a:t>
            </a:r>
            <a:r>
              <a:rPr lang="en-US" altLang="zh-CN" sz="1900" kern="1200" dirty="0" smtClean="0">
                <a:solidFill>
                  <a:srgbClr val="000000"/>
                </a:solidFill>
                <a:latin typeface="Times New Roman" panose="02020603050405020304" pitchFamily="18" charset="0"/>
                <a:ea typeface="SimSun" panose="02010600030101010101" pitchFamily="2" charset="-122"/>
                <a:cs typeface="+mn-cs"/>
              </a:rPr>
              <a:t> </a:t>
            </a:r>
            <a:r>
              <a:rPr lang="en-US" altLang="zh-CN" sz="1900" kern="1200" dirty="0" err="1" smtClean="0">
                <a:solidFill>
                  <a:srgbClr val="000000"/>
                </a:solidFill>
                <a:latin typeface="Times New Roman" panose="02020603050405020304" pitchFamily="18" charset="0"/>
                <a:ea typeface="SimSun" panose="02010600030101010101" pitchFamily="2" charset="-122"/>
                <a:cs typeface="+mn-cs"/>
              </a:rPr>
              <a:t>Dhar</a:t>
            </a:r>
            <a:r>
              <a:rPr lang="en-US" altLang="zh-CN" sz="1900" dirty="0" err="1" smtClean="0">
                <a:solidFill>
                  <a:srgbClr val="000000"/>
                </a:solidFill>
                <a:latin typeface="Times New Roman" panose="02020603050405020304" pitchFamily="18" charset="0"/>
                <a:ea typeface="SimSun" panose="02010600030101010101" pitchFamily="2" charset="-122"/>
              </a:rPr>
              <a:t>madip</a:t>
            </a:r>
            <a:r>
              <a:rPr lang="en-US" altLang="zh-CN" sz="1900" dirty="0" smtClean="0">
                <a:solidFill>
                  <a:srgbClr val="000000"/>
                </a:solidFill>
                <a:latin typeface="Times New Roman" panose="02020603050405020304" pitchFamily="18" charset="0"/>
                <a:ea typeface="SimSun" panose="02010600030101010101" pitchFamily="2" charset="-122"/>
              </a:rPr>
              <a:t> </a:t>
            </a:r>
            <a:r>
              <a:rPr lang="en-US" altLang="zh-CN" sz="1900" dirty="0" err="1" smtClean="0">
                <a:solidFill>
                  <a:srgbClr val="000000"/>
                </a:solidFill>
                <a:latin typeface="Times New Roman" panose="02020603050405020304" pitchFamily="18" charset="0"/>
                <a:ea typeface="SimSun" panose="02010600030101010101" pitchFamily="2" charset="-122"/>
              </a:rPr>
              <a:t>Jambhulkar</a:t>
            </a:r>
            <a:endParaRPr lang="en-US" altLang="zh-CN" sz="1900" dirty="0" smtClean="0">
              <a:solidFill>
                <a:srgbClr val="000000"/>
              </a:solidFill>
              <a:latin typeface="Times New Roman" panose="02020603050405020304" pitchFamily="18" charset="0"/>
              <a:ea typeface="SimSun" panose="02010600030101010101" pitchFamily="2" charset="-122"/>
            </a:endParaRPr>
          </a:p>
          <a:p>
            <a:pPr eaLnBrk="1" hangingPunct="1">
              <a:lnSpc>
                <a:spcPct val="90000"/>
              </a:lnSpc>
              <a:buClrTx/>
              <a:buSzTx/>
            </a:pPr>
            <a:r>
              <a:rPr lang="en-US" altLang="zh-CN" sz="1900" kern="1200" dirty="0" smtClean="0">
                <a:solidFill>
                  <a:srgbClr val="000000"/>
                </a:solidFill>
                <a:latin typeface="Times New Roman" panose="02020603050405020304" pitchFamily="18" charset="0"/>
                <a:ea typeface="SimSun" panose="02010600030101010101" pitchFamily="2" charset="-122"/>
                <a:cs typeface="+mn-cs"/>
              </a:rPr>
              <a:t>(63)Mr. </a:t>
            </a:r>
            <a:r>
              <a:rPr lang="en-US" altLang="zh-CN" sz="1900" kern="1200" dirty="0" err="1" smtClean="0">
                <a:solidFill>
                  <a:srgbClr val="000000"/>
                </a:solidFill>
                <a:latin typeface="Times New Roman" panose="02020603050405020304" pitchFamily="18" charset="0"/>
                <a:ea typeface="SimSun" panose="02010600030101010101" pitchFamily="2" charset="-122"/>
                <a:cs typeface="+mn-cs"/>
              </a:rPr>
              <a:t>Sanket</a:t>
            </a:r>
            <a:r>
              <a:rPr lang="en-US" altLang="zh-CN" sz="1900" kern="1200" dirty="0" smtClean="0">
                <a:solidFill>
                  <a:srgbClr val="000000"/>
                </a:solidFill>
                <a:latin typeface="Times New Roman" panose="02020603050405020304" pitchFamily="18" charset="0"/>
                <a:ea typeface="SimSun" panose="02010600030101010101" pitchFamily="2" charset="-122"/>
                <a:cs typeface="+mn-cs"/>
              </a:rPr>
              <a:t> </a:t>
            </a:r>
            <a:r>
              <a:rPr lang="en-US" altLang="zh-CN" sz="1900" kern="1200" dirty="0" err="1" smtClean="0">
                <a:solidFill>
                  <a:srgbClr val="000000"/>
                </a:solidFill>
                <a:latin typeface="Times New Roman" panose="02020603050405020304" pitchFamily="18" charset="0"/>
                <a:ea typeface="SimSun" panose="02010600030101010101" pitchFamily="2" charset="-122"/>
                <a:cs typeface="+mn-cs"/>
              </a:rPr>
              <a:t>Suhas</a:t>
            </a:r>
            <a:r>
              <a:rPr lang="en-US" altLang="zh-CN" sz="1900" kern="1200" dirty="0" smtClean="0">
                <a:solidFill>
                  <a:srgbClr val="000000"/>
                </a:solidFill>
                <a:latin typeface="Times New Roman" panose="02020603050405020304" pitchFamily="18" charset="0"/>
                <a:ea typeface="SimSun" panose="02010600030101010101" pitchFamily="2" charset="-122"/>
                <a:cs typeface="+mn-cs"/>
              </a:rPr>
              <a:t> </a:t>
            </a:r>
            <a:r>
              <a:rPr lang="en-US" altLang="zh-CN" sz="1900" kern="1200" dirty="0" err="1" smtClean="0">
                <a:solidFill>
                  <a:srgbClr val="000000"/>
                </a:solidFill>
                <a:latin typeface="Times New Roman" panose="02020603050405020304" pitchFamily="18" charset="0"/>
                <a:ea typeface="SimSun" panose="02010600030101010101" pitchFamily="2" charset="-122"/>
                <a:cs typeface="+mn-cs"/>
              </a:rPr>
              <a:t>Tinkhede</a:t>
            </a:r>
            <a:endParaRPr lang="en-US" altLang="zh-CN" sz="1900" kern="1200" dirty="0">
              <a:solidFill>
                <a:srgbClr val="000000"/>
              </a:solidFill>
              <a:latin typeface="Times New Roman" panose="02020603050405020304" pitchFamily="18" charset="0"/>
              <a:ea typeface="SimSun" panose="02010600030101010101" pitchFamily="2" charset="-122"/>
              <a:cs typeface="+mn-cs"/>
            </a:endParaRPr>
          </a:p>
          <a:p>
            <a:pPr eaLnBrk="1" hangingPunct="1">
              <a:lnSpc>
                <a:spcPct val="90000"/>
              </a:lnSpc>
              <a:buClrTx/>
              <a:buSzTx/>
            </a:pPr>
            <a:endParaRPr lang="en-US" altLang="zh-CN" sz="3000" b="1" kern="1200" dirty="0">
              <a:solidFill>
                <a:schemeClr val="tx1"/>
              </a:solidFill>
              <a:latin typeface="+mn-lt"/>
              <a:ea typeface="SimSun" panose="02010600030101010101" pitchFamily="2" charset="-122"/>
              <a:cs typeface="+mn-cs"/>
            </a:endParaRPr>
          </a:p>
          <a:p>
            <a:pPr eaLnBrk="1" hangingPunct="1">
              <a:lnSpc>
                <a:spcPct val="90000"/>
              </a:lnSpc>
              <a:buClrTx/>
              <a:buSzTx/>
            </a:pPr>
            <a:endParaRPr lang="en-US" altLang="zh-CN" sz="3000" kern="1200" dirty="0">
              <a:solidFill>
                <a:schemeClr val="tx1"/>
              </a:solidFill>
              <a:latin typeface="+mn-lt"/>
              <a:ea typeface="SimSun" panose="02010600030101010101" pitchFamily="2" charset="-122"/>
              <a:cs typeface="+mn-cs"/>
            </a:endParaRPr>
          </a:p>
          <a:p>
            <a:pPr eaLnBrk="1" hangingPunct="1">
              <a:lnSpc>
                <a:spcPct val="90000"/>
              </a:lnSpc>
              <a:buClrTx/>
              <a:buSzTx/>
            </a:pPr>
            <a:endParaRPr lang="en-US" altLang="zh-CN" sz="3000" kern="1200" dirty="0">
              <a:solidFill>
                <a:schemeClr val="tx1"/>
              </a:solidFill>
              <a:latin typeface="+mn-lt"/>
              <a:ea typeface="SimSun" panose="02010600030101010101" pitchFamily="2" charset="-122"/>
              <a:cs typeface="+mn-cs"/>
            </a:endParaRPr>
          </a:p>
        </p:txBody>
      </p:sp>
      <p:pic>
        <p:nvPicPr>
          <p:cNvPr id="2097152" name="Picture 3" descr="YCClogo.jpg"/>
          <p:cNvPicPr>
            <a:picLocks noChangeAspect="1"/>
          </p:cNvPicPr>
          <p:nvPr/>
        </p:nvPicPr>
        <p:blipFill>
          <a:blip r:embed="rId1"/>
          <a:stretch>
            <a:fillRect/>
          </a:stretch>
        </p:blipFill>
        <p:spPr>
          <a:xfrm>
            <a:off x="0" y="0"/>
            <a:ext cx="9144000" cy="1371600"/>
          </a:xfrm>
          <a:prstGeom prst="rect">
            <a:avLst/>
          </a:prstGeom>
          <a:noFill/>
          <a:ln w="9525">
            <a:noFill/>
          </a:ln>
        </p:spPr>
      </p:pic>
      <p:sp>
        <p:nvSpPr>
          <p:cNvPr id="1048588" name="Rectangle 4"/>
          <p:cNvSpPr/>
          <p:nvPr/>
        </p:nvSpPr>
        <p:spPr>
          <a:xfrm>
            <a:off x="876299" y="909946"/>
            <a:ext cx="7543800" cy="523220"/>
          </a:xfrm>
          <a:prstGeom prst="rect">
            <a:avLst/>
          </a:prstGeom>
          <a:noFill/>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2800" b="1" i="0" u="none" strike="noStrike" kern="1200" cap="none" spc="0" normalizeH="0" baseline="0" noProof="0" dirty="0">
                <a:ln w="10541" cmpd="sng">
                  <a:solidFill>
                    <a:srgbClr val="7D7D7D">
                      <a:tint val="100000"/>
                      <a:shade val="100000"/>
                      <a:satMod val="110000"/>
                    </a:srgbClr>
                  </a:solidFill>
                  <a:prstDash val="solid"/>
                </a:ln>
                <a:solidFill>
                  <a:schemeClr val="bg1">
                    <a:lumMod val="95000"/>
                  </a:schemeClr>
                </a:solidFill>
                <a:effectLst/>
                <a:uLnTx/>
                <a:uFillTx/>
                <a:latin typeface="Times New Roman" panose="02020603050405020304" pitchFamily="18" charset="0"/>
                <a:ea typeface="+mn-ea"/>
                <a:cs typeface="Times New Roman" panose="02020603050405020304" pitchFamily="18" charset="0"/>
                <a:sym typeface="+mn-ea"/>
              </a:rPr>
              <a:t>Department</a:t>
            </a:r>
            <a:r>
              <a:rPr kumimoji="0" lang="en-US" sz="2800" b="1" i="0" u="none" strike="noStrike" kern="1200" cap="none" spc="0" normalizeH="0" baseline="0" noProof="0" dirty="0">
                <a:ln w="31550" cmpd="sng">
                  <a:gradFill>
                    <a:gsLst>
                      <a:gs pos="0">
                        <a:schemeClr val="accent6">
                          <a:tint val="77000"/>
                          <a:satMod val="180000"/>
                        </a:schemeClr>
                      </a:gs>
                      <a:gs pos="70000">
                        <a:schemeClr val="accent6">
                          <a:shade val="50000"/>
                          <a:satMod val="190000"/>
                        </a:schemeClr>
                      </a:gs>
                    </a:gsLst>
                    <a:lin ang="5400000"/>
                  </a:gradFill>
                  <a:prstDash val="solid"/>
                </a:ln>
                <a:solidFill>
                  <a:schemeClr val="bg1">
                    <a:lumMod val="95000"/>
                  </a:schemeClr>
                </a:solidFill>
                <a:effectLst>
                  <a:outerShdw blurRad="50800" dist="40000" dir="5400000" algn="tl" rotWithShape="0">
                    <a:srgbClr val="000000">
                      <a:shade val="5000"/>
                      <a:satMod val="120000"/>
                      <a:alpha val="33000"/>
                    </a:srgbClr>
                  </a:outerShdw>
                </a:effectLst>
                <a:uLnTx/>
                <a:uFillTx/>
                <a:latin typeface="Times New Roman" panose="02020603050405020304" pitchFamily="18" charset="0"/>
                <a:ea typeface="+mn-ea"/>
                <a:cs typeface="Times New Roman" panose="02020603050405020304" pitchFamily="18" charset="0"/>
                <a:sym typeface="+mn-ea"/>
              </a:rPr>
              <a:t> </a:t>
            </a:r>
            <a:r>
              <a:rPr kumimoji="0" lang="en-US" sz="2800" b="1" i="0" u="none" strike="noStrike" kern="1200" cap="none" spc="0" normalizeH="0" baseline="0" noProof="0" dirty="0">
                <a:ln w="10541" cmpd="sng">
                  <a:solidFill>
                    <a:srgbClr val="7D7D7D">
                      <a:tint val="100000"/>
                      <a:shade val="100000"/>
                      <a:satMod val="110000"/>
                    </a:srgbClr>
                  </a:solidFill>
                  <a:prstDash val="solid"/>
                </a:ln>
                <a:solidFill>
                  <a:schemeClr val="bg1">
                    <a:lumMod val="95000"/>
                  </a:schemeClr>
                </a:solidFill>
                <a:effectLst>
                  <a:outerShdw blurRad="50800" dist="40000" dir="5400000" algn="tl" rotWithShape="0">
                    <a:srgbClr val="000000">
                      <a:shade val="5000"/>
                      <a:satMod val="120000"/>
                      <a:alpha val="33000"/>
                    </a:srgbClr>
                  </a:outerShdw>
                </a:effectLst>
                <a:uLnTx/>
                <a:uFillTx/>
                <a:latin typeface="Times New Roman" panose="02020603050405020304" pitchFamily="18" charset="0"/>
                <a:ea typeface="+mn-ea"/>
                <a:cs typeface="Times New Roman" panose="02020603050405020304" pitchFamily="18" charset="0"/>
                <a:sym typeface="+mn-ea"/>
              </a:rPr>
              <a:t>of Information Technology</a:t>
            </a:r>
            <a:endParaRPr kumimoji="0" lang="en-US" sz="2800" b="1" i="0" u="none" strike="noStrike" kern="1200" cap="none" spc="0" normalizeH="0" baseline="0" noProof="0" dirty="0">
              <a:ln w="10541" cmpd="sng">
                <a:solidFill>
                  <a:srgbClr val="7D7D7D">
                    <a:tint val="100000"/>
                    <a:shade val="100000"/>
                    <a:satMod val="110000"/>
                  </a:srgbClr>
                </a:solidFill>
                <a:prstDash val="solid"/>
              </a:ln>
              <a:solidFill>
                <a:schemeClr val="bg1">
                  <a:lumMod val="95000"/>
                </a:schemeClr>
              </a:solidFill>
              <a:effectLst/>
              <a:uLnTx/>
              <a:uFillTx/>
              <a:latin typeface="Times New Roman" panose="02020603050405020304" pitchFamily="18" charset="0"/>
              <a:ea typeface="+mn-ea"/>
              <a:cs typeface="Times New Roman" panose="02020603050405020304" pitchFamily="18" charset="0"/>
              <a:sym typeface="+mn-ea"/>
            </a:endParaRPr>
          </a:p>
        </p:txBody>
      </p:sp>
      <p:graphicFrame>
        <p:nvGraphicFramePr>
          <p:cNvPr id="4194304" name="Table 3"/>
          <p:cNvGraphicFramePr>
            <a:graphicFrameLocks noGrp="1"/>
          </p:cNvGraphicFramePr>
          <p:nvPr/>
        </p:nvGraphicFramePr>
        <p:xfrm>
          <a:off x="3048000" y="5562600"/>
          <a:ext cx="3806825" cy="1265555"/>
        </p:xfrm>
        <a:graphic>
          <a:graphicData uri="http://schemas.openxmlformats.org/drawingml/2006/table">
            <a:tbl>
              <a:tblPr firstRow="1" bandRow="1">
                <a:tableStyleId>{5C22544A-7EE6-4342-B048-85BDC9FD1C3A}</a:tableStyleId>
              </a:tblPr>
              <a:tblGrid>
                <a:gridCol w="3806825"/>
              </a:tblGrid>
              <a:tr h="625475">
                <a:tc>
                  <a:txBody>
                    <a:bodyPr/>
                    <a:lstStyle/>
                    <a:p>
                      <a:pPr marL="0" marR="0" lvl="0" indent="0" algn="ctr" defTabSz="914400" rtl="0" eaLnBrk="1" fontAlgn="auto" latinLnBrk="0" hangingPunct="1">
                        <a:lnSpc>
                          <a:spcPct val="100000"/>
                        </a:lnSpc>
                        <a:spcBef>
                          <a:spcPts val="0"/>
                        </a:spcBef>
                        <a:spcAft>
                          <a:spcPts val="0"/>
                        </a:spcAft>
                        <a:buClrTx/>
                        <a:buSzTx/>
                        <a:buFontTx/>
                        <a:buNone/>
                      </a:pPr>
                      <a:r>
                        <a:rPr lang="en-US" sz="1800" b="1" dirty="0" smtClean="0">
                          <a:solidFill>
                            <a:srgbClr val="C00000"/>
                          </a:solidFill>
                          <a:latin typeface="Times New Roman" panose="02020603050405020304" pitchFamily="18" charset="0"/>
                          <a:cs typeface="Times New Roman" panose="02020603050405020304" pitchFamily="18" charset="0"/>
                        </a:rPr>
                        <a:t>Prof. </a:t>
                      </a:r>
                      <a:r>
                        <a:rPr lang="en-US" sz="1800" b="1" dirty="0" err="1" smtClean="0">
                          <a:solidFill>
                            <a:srgbClr val="C00000"/>
                          </a:solidFill>
                          <a:latin typeface="Times New Roman" panose="02020603050405020304" pitchFamily="18" charset="0"/>
                          <a:cs typeface="Times New Roman" panose="02020603050405020304" pitchFamily="18" charset="0"/>
                        </a:rPr>
                        <a:t>Amol</a:t>
                      </a:r>
                      <a:r>
                        <a:rPr lang="en-US" sz="1800" b="1" dirty="0" smtClean="0">
                          <a:solidFill>
                            <a:srgbClr val="C00000"/>
                          </a:solidFill>
                          <a:latin typeface="Times New Roman" panose="02020603050405020304" pitchFamily="18" charset="0"/>
                          <a:cs typeface="Times New Roman" panose="02020603050405020304" pitchFamily="18" charset="0"/>
                        </a:rPr>
                        <a:t> Gaikwad</a:t>
                      </a:r>
                      <a:endParaRPr lang="en-US" sz="1800" dirty="0">
                        <a:solidFill>
                          <a:srgbClr val="C00000"/>
                        </a:solidFill>
                        <a:latin typeface="Times New Roman" panose="02020603050405020304" pitchFamily="18" charset="0"/>
                        <a:cs typeface="Times New Roman" panose="02020603050405020304" pitchFamily="18" charset="0"/>
                      </a:endParaRPr>
                    </a:p>
                  </a:txBody>
                  <a:tcPr marT="45697" marB="45697" anchor="ctr" anchorCtr="0">
                    <a:lnB>
                      <a:noFill/>
                    </a:lnB>
                    <a:solidFill>
                      <a:schemeClr val="bg1"/>
                    </a:solidFill>
                  </a:tcPr>
                </a:tc>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pPr>
                      <a:r>
                        <a:rPr lang="en-US" sz="1800" b="1" dirty="0">
                          <a:solidFill>
                            <a:srgbClr val="C00000"/>
                          </a:solidFill>
                          <a:latin typeface="Times New Roman" panose="02020603050405020304" pitchFamily="18" charset="0"/>
                          <a:cs typeface="Times New Roman" panose="02020603050405020304" pitchFamily="18" charset="0"/>
                        </a:rPr>
                        <a:t>Academic Guide</a:t>
                      </a:r>
                      <a:endParaRPr lang="en-US" sz="1800" b="1" dirty="0">
                        <a:solidFill>
                          <a:srgbClr val="C0000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pPr>
                      <a:endParaRPr lang="en-US" sz="1800" dirty="0">
                        <a:solidFill>
                          <a:srgbClr val="C00000"/>
                        </a:solidFill>
                        <a:latin typeface="Times New Roman" panose="02020603050405020304" pitchFamily="18" charset="0"/>
                        <a:cs typeface="Times New Roman" panose="02020603050405020304" pitchFamily="18" charset="0"/>
                      </a:endParaRPr>
                    </a:p>
                  </a:txBody>
                  <a:tcPr marT="45697" marB="45697" anchor="ctr" anchorCtr="0">
                    <a:lnL>
                      <a:noFill/>
                    </a:lnL>
                    <a:lnR>
                      <a:noFill/>
                    </a:lnR>
                    <a:lnT>
                      <a:noFill/>
                    </a:lnT>
                    <a:lnB>
                      <a:noFill/>
                    </a:lnB>
                    <a:lnTlToBr>
                      <a:noFill/>
                    </a:lnTlToBr>
                    <a:lnBlToTr>
                      <a:noFill/>
                    </a:lnBlToTr>
                    <a:solidFill>
                      <a:schemeClr val="bg1"/>
                    </a:solidFill>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0" y="0"/>
            <a:ext cx="9144000" cy="914400"/>
          </a:xfrm>
          <a:prstGeom prst="rect">
            <a:avLst/>
          </a:prstGeo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a:ln w="9525">
            <a:noFill/>
          </a:ln>
        </p:spPr>
        <p:txBody>
          <a:bodyPr vert="horz" wrap="square" lIns="91440" tIns="45720" rIns="91440" bIns="45720" numCol="1" anchor="ctr" anchorCtr="0" compatLnSpc="1">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buFontTx/>
            </a:pPr>
            <a:r>
              <a:rPr lang="en-US" altLang="en-US" sz="2800" dirty="0" smtClean="0">
                <a:latin typeface="Times New Roman" panose="02020603050405020304" pitchFamily="18" charset="0"/>
              </a:rPr>
              <a:t>Modules - </a:t>
            </a:r>
            <a:r>
              <a:rPr lang="en-US" altLang="en-US" sz="2400" dirty="0" err="1" smtClean="0">
                <a:latin typeface="Times New Roman" panose="02020603050405020304" pitchFamily="18" charset="0"/>
              </a:rPr>
              <a:t>Mediapipe</a:t>
            </a:r>
            <a:endParaRPr lang="en-US" altLang="zh-CN" sz="2800" dirty="0">
              <a:ea typeface="SimSun" panose="02010600030101010101" pitchFamily="2" charset="-122"/>
            </a:endParaRPr>
          </a:p>
        </p:txBody>
      </p:sp>
      <p:sp>
        <p:nvSpPr>
          <p:cNvPr id="5" name="Subtitle 2"/>
          <p:cNvSpPr>
            <a:spLocks noGrp="1"/>
          </p:cNvSpPr>
          <p:nvPr>
            <p:ph idx="1"/>
          </p:nvPr>
        </p:nvSpPr>
        <p:spPr>
          <a:xfrm>
            <a:off x="152516" y="1295456"/>
            <a:ext cx="8648527" cy="5333860"/>
          </a:xfrm>
        </p:spPr>
        <p:txBody>
          <a:bodyPr vert="horz" wrap="square" lIns="91440" tIns="45720" rIns="91440" bIns="45720" anchor="t" anchorCtr="0"/>
          <a:lstStyle/>
          <a:p>
            <a:pPr algn="just">
              <a:buFont typeface="Wingdings" panose="05000000000000000000" pitchFamily="2" charset="2"/>
              <a:buChar char="Ø"/>
            </a:pPr>
            <a:r>
              <a:rPr lang="en-US" altLang="en-US" sz="2400" b="1" kern="1200" dirty="0" err="1" smtClean="0">
                <a:solidFill>
                  <a:schemeClr val="tx1"/>
                </a:solidFill>
                <a:latin typeface="Times New Roman" panose="02020603050405020304" pitchFamily="18" charset="0"/>
                <a:cs typeface="Times New Roman" panose="02020603050405020304" pitchFamily="18" charset="0"/>
              </a:rPr>
              <a:t>Mediapipe</a:t>
            </a:r>
            <a:r>
              <a:rPr lang="en-US" altLang="en-US" sz="2400" b="1" kern="1200" dirty="0" smtClean="0">
                <a:solidFill>
                  <a:schemeClr val="tx1"/>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MediaPipe</a:t>
            </a:r>
            <a:r>
              <a:rPr lang="en-US" sz="2400" dirty="0">
                <a:latin typeface="Times New Roman" panose="02020603050405020304" pitchFamily="18" charset="0"/>
                <a:cs typeface="Times New Roman" panose="02020603050405020304" pitchFamily="18" charset="0"/>
              </a:rPr>
              <a:t> is a kind of open-source framework </a:t>
            </a:r>
            <a:r>
              <a:rPr lang="en-US" sz="2400" dirty="0" smtClean="0">
                <a:latin typeface="Times New Roman" panose="02020603050405020304" pitchFamily="18" charset="0"/>
                <a:cs typeface="Times New Roman" panose="02020603050405020304" pitchFamily="18" charset="0"/>
              </a:rPr>
              <a:t>               that </a:t>
            </a:r>
            <a:r>
              <a:rPr lang="en-US" sz="2400" dirty="0">
                <a:latin typeface="Times New Roman" panose="02020603050405020304" pitchFamily="18" charset="0"/>
                <a:cs typeface="Times New Roman" panose="02020603050405020304" pitchFamily="18" charset="0"/>
              </a:rPr>
              <a:t>can be used in the preparation of ML solutions for a real-time video.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err="1" smtClean="0">
                <a:latin typeface="Times New Roman" panose="02020603050405020304" pitchFamily="18" charset="0"/>
                <a:cs typeface="Times New Roman" panose="02020603050405020304" pitchFamily="18" charset="0"/>
              </a:rPr>
              <a:t>Mediapipe</a:t>
            </a:r>
            <a:r>
              <a:rPr lang="en-US" sz="2400" dirty="0" smtClean="0">
                <a:latin typeface="Times New Roman" panose="02020603050405020304" pitchFamily="18" charset="0"/>
                <a:cs typeface="Times New Roman" panose="02020603050405020304" pitchFamily="18" charset="0"/>
              </a:rPr>
              <a:t> also facilities the deployment of machine </a:t>
            </a:r>
            <a:r>
              <a:rPr lang="en-US" sz="2400" dirty="0" err="1" smtClean="0">
                <a:latin typeface="Times New Roman" panose="02020603050405020304" pitchFamily="18" charset="0"/>
                <a:cs typeface="Times New Roman" panose="02020603050405020304" pitchFamily="18" charset="0"/>
              </a:rPr>
              <a:t>learining</a:t>
            </a:r>
            <a:r>
              <a:rPr lang="en-US" sz="2400" dirty="0" smtClean="0">
                <a:latin typeface="Times New Roman" panose="02020603050405020304" pitchFamily="18" charset="0"/>
                <a:cs typeface="Times New Roman" panose="02020603050405020304" pitchFamily="18" charset="0"/>
              </a:rPr>
              <a:t> technology into demos and applications on wide variety of different hardware platforms.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err="1" smtClean="0">
                <a:latin typeface="Times New Roman" panose="02020603050405020304" pitchFamily="18" charset="0"/>
                <a:cs typeface="Times New Roman" panose="02020603050405020304" pitchFamily="18" charset="0"/>
              </a:rPr>
              <a:t>MediaPipe</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has various pre-trained models inbuilt</a:t>
            </a:r>
            <a:r>
              <a:rPr lang="en-US" sz="2400" dirty="0" smtClean="0">
                <a:latin typeface="Times New Roman" panose="02020603050405020304" pitchFamily="18" charset="0"/>
                <a:cs typeface="Times New Roman" panose="02020603050405020304" pitchFamily="18" charset="0"/>
              </a:rPr>
              <a:t>. Recently</a:t>
            </a:r>
            <a:endParaRPr lang="en-US" sz="2400" dirty="0">
              <a:latin typeface="Times New Roman" panose="02020603050405020304" pitchFamily="18" charset="0"/>
              <a:cs typeface="Times New Roman" panose="02020603050405020304" pitchFamily="18" charset="0"/>
            </a:endParaRPr>
          </a:p>
          <a:p>
            <a:pPr marL="0" indent="0" algn="just">
              <a:buClrTx/>
              <a:buSzTx/>
              <a:buNone/>
            </a:pPr>
            <a:endParaRPr lang="en-US" altLang="en-US" sz="2400" b="1" kern="1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0" y="0"/>
            <a:ext cx="9144000" cy="914400"/>
          </a:xfrm>
          <a:prstGeom prst="rect">
            <a:avLst/>
          </a:prstGeo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a:ln w="9525">
            <a:noFill/>
          </a:ln>
        </p:spPr>
        <p:txBody>
          <a:bodyPr vert="horz" wrap="square" lIns="91440" tIns="45720" rIns="91440" bIns="45720" numCol="1" anchor="ctr" anchorCtr="0" compatLnSpc="1">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buFontTx/>
            </a:pPr>
            <a:r>
              <a:rPr lang="en-US" altLang="en-US" sz="2800" dirty="0" smtClean="0">
                <a:latin typeface="Times New Roman" panose="02020603050405020304" pitchFamily="18" charset="0"/>
              </a:rPr>
              <a:t>Modules - </a:t>
            </a:r>
            <a:r>
              <a:rPr lang="en-US" altLang="en-US" sz="2400" dirty="0" err="1" smtClean="0">
                <a:latin typeface="Times New Roman" panose="02020603050405020304" pitchFamily="18" charset="0"/>
              </a:rPr>
              <a:t>CVzone</a:t>
            </a:r>
            <a:endParaRPr lang="en-US" altLang="zh-CN" sz="2800" dirty="0">
              <a:ea typeface="SimSun" panose="02010600030101010101" pitchFamily="2" charset="-122"/>
            </a:endParaRPr>
          </a:p>
        </p:txBody>
      </p:sp>
      <p:sp>
        <p:nvSpPr>
          <p:cNvPr id="5" name="Subtitle 2"/>
          <p:cNvSpPr>
            <a:spLocks noGrp="1"/>
          </p:cNvSpPr>
          <p:nvPr>
            <p:ph idx="1"/>
          </p:nvPr>
        </p:nvSpPr>
        <p:spPr>
          <a:xfrm>
            <a:off x="152516" y="1371654"/>
            <a:ext cx="8838968" cy="4754509"/>
          </a:xfrm>
        </p:spPr>
        <p:txBody>
          <a:bodyPr vert="horz" wrap="square" lIns="91440" tIns="45720" rIns="91440" bIns="45720" anchor="t" anchorCtr="0"/>
          <a:lstStyle/>
          <a:p>
            <a:pPr algn="just">
              <a:buFont typeface="Wingdings" panose="05000000000000000000" pitchFamily="2" charset="2"/>
              <a:buChar char="Ø"/>
            </a:pPr>
            <a:r>
              <a:rPr lang="en-US" altLang="en-US" sz="2400" b="1" kern="1200" dirty="0" err="1" smtClean="0">
                <a:solidFill>
                  <a:schemeClr val="tx1"/>
                </a:solidFill>
                <a:latin typeface="Times New Roman" panose="02020603050405020304" pitchFamily="18" charset="0"/>
                <a:cs typeface="Times New Roman" panose="02020603050405020304" pitchFamily="18" charset="0"/>
              </a:rPr>
              <a:t>CVzone</a:t>
            </a:r>
            <a:r>
              <a:rPr lang="en-US" altLang="en-US" sz="2400" b="1" kern="1200" dirty="0" smtClean="0">
                <a:solidFill>
                  <a:schemeClr val="tx1"/>
                </a:solidFill>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Cvzone</a:t>
            </a:r>
            <a:r>
              <a:rPr lang="en-US" sz="2400" dirty="0">
                <a:latin typeface="Times New Roman" panose="02020603050405020304" pitchFamily="18" charset="0"/>
                <a:cs typeface="Times New Roman" panose="02020603050405020304" pitchFamily="18" charset="0"/>
              </a:rPr>
              <a:t> is a computer vision package that makes us easy to run like face detection, hand tracking, pose estimation, etc., and AI functions.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err="1" smtClean="0">
                <a:latin typeface="Times New Roman" panose="02020603050405020304" pitchFamily="18" charset="0"/>
                <a:cs typeface="Times New Roman" panose="02020603050405020304" pitchFamily="18" charset="0"/>
              </a:rPr>
              <a:t>OpenCV</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an image processing library for python. It is the most popular library for image processing and computer vision tasks because it is open source and very fast.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err="1" smtClean="0">
                <a:latin typeface="Times New Roman" panose="02020603050405020304" pitchFamily="18" charset="0"/>
                <a:cs typeface="Times New Roman" panose="02020603050405020304" pitchFamily="18" charset="0"/>
              </a:rPr>
              <a:t>OpenCV</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contains more than 2500 image processing algorithms. </a:t>
            </a:r>
            <a:endParaRPr lang="en-US" sz="2400" dirty="0">
              <a:latin typeface="Times New Roman" panose="02020603050405020304" pitchFamily="18" charset="0"/>
              <a:cs typeface="Times New Roman" panose="02020603050405020304" pitchFamily="18" charset="0"/>
            </a:endParaRPr>
          </a:p>
          <a:p>
            <a:pPr marL="0" indent="0" algn="just">
              <a:buClrTx/>
              <a:buSzTx/>
              <a:buNone/>
            </a:pPr>
            <a:endParaRPr lang="en-US" altLang="en-US" sz="2400" b="1" kern="1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ctrTitle"/>
          </p:nvPr>
        </p:nvSpPr>
        <p:spPr>
          <a:xfrm>
            <a:off x="0" y="0"/>
            <a:ext cx="9144000" cy="914400"/>
          </a:xfr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p:spPr>
        <p:txBody>
          <a:bodyPr vert="horz" wrap="square" lIns="91440" tIns="45720" rIns="91440" bIns="45720" numCol="1" rtlCol="0" anchor="ctr" anchorCtr="0" compatLnSpc="1">
            <a:no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Experimental results/Output/Snapshots</a:t>
            </a:r>
            <a:endPar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1048633" name="Rectangle 17"/>
          <p:cNvSpPr/>
          <p:nvPr/>
        </p:nvSpPr>
        <p:spPr>
          <a:xfrm>
            <a:off x="0" y="0"/>
            <a:ext cx="9144000" cy="45720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endParaRPr lang="en-US" altLang="en-US" sz="1800" dirty="0">
              <a:latin typeface="Arial" panose="020B0604020202020204" pitchFamily="34" charset="0"/>
            </a:endParaRPr>
          </a:p>
        </p:txBody>
      </p:sp>
      <p:sp>
        <p:nvSpPr>
          <p:cNvPr id="1048634" name="Rectangle 27"/>
          <p:cNvSpPr/>
          <p:nvPr/>
        </p:nvSpPr>
        <p:spPr>
          <a:xfrm>
            <a:off x="0" y="4572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defTabSz="914400">
              <a:spcBef>
                <a:spcPct val="0"/>
              </a:spcBef>
              <a:buNone/>
              <a:tabLst>
                <a:tab pos="922655" algn="l"/>
              </a:tabLst>
            </a:pPr>
            <a:endParaRPr lang="en-US" altLang="en-US" sz="1800" dirty="0">
              <a:latin typeface="Arial" panose="020B0604020202020204" pitchFamily="34" charset="0"/>
            </a:endParaRPr>
          </a:p>
        </p:txBody>
      </p:sp>
      <p:sp>
        <p:nvSpPr>
          <p:cNvPr id="1048635" name="Rectangle 16"/>
          <p:cNvSpPr/>
          <p:nvPr/>
        </p:nvSpPr>
        <p:spPr>
          <a:xfrm>
            <a:off x="0" y="0"/>
            <a:ext cx="9144000" cy="45720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defTabSz="914400">
              <a:spcBef>
                <a:spcPct val="0"/>
              </a:spcBef>
              <a:buNone/>
              <a:tabLst>
                <a:tab pos="922655" algn="l"/>
              </a:tabLst>
            </a:pPr>
            <a:endParaRPr lang="en-US" altLang="en-US" sz="1800" dirty="0">
              <a:latin typeface="Arial" panose="020B0604020202020204" pitchFamily="34" charset="0"/>
            </a:endParaRPr>
          </a:p>
        </p:txBody>
      </p:sp>
      <p:sp>
        <p:nvSpPr>
          <p:cNvPr id="1048636" name="Rectangle 18"/>
          <p:cNvSpPr/>
          <p:nvPr/>
        </p:nvSpPr>
        <p:spPr>
          <a:xfrm>
            <a:off x="0" y="4572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defTabSz="914400">
              <a:spcBef>
                <a:spcPct val="0"/>
              </a:spcBef>
              <a:buNone/>
              <a:tabLst>
                <a:tab pos="2114550" algn="l"/>
              </a:tabLst>
            </a:pPr>
            <a:endParaRPr lang="en-US" altLang="en-US" sz="1200" dirty="0">
              <a:latin typeface="Times New Roman" panose="02020603050405020304" pitchFamily="18" charset="0"/>
            </a:endParaRPr>
          </a:p>
          <a:p>
            <a:pPr marL="0" lvl="0" indent="0" defTabSz="914400">
              <a:spcBef>
                <a:spcPct val="0"/>
              </a:spcBef>
              <a:buNone/>
              <a:tabLst>
                <a:tab pos="2114550" algn="l"/>
              </a:tabLst>
            </a:pPr>
            <a:r>
              <a:rPr lang="en-US" altLang="en-US" sz="1200" dirty="0">
                <a:latin typeface="Times New Roman" panose="02020603050405020304" pitchFamily="18" charset="0"/>
              </a:rPr>
              <a:t>	</a:t>
            </a:r>
            <a:endParaRPr lang="en-US" altLang="en-US" sz="800" dirty="0">
              <a:latin typeface="Arial" panose="020B0604020202020204" pitchFamily="34" charset="0"/>
            </a:endParaRPr>
          </a:p>
          <a:p>
            <a:pPr marL="0" lvl="0" indent="0" defTabSz="914400">
              <a:spcBef>
                <a:spcPct val="0"/>
              </a:spcBef>
              <a:buNone/>
              <a:tabLst>
                <a:tab pos="2114550" algn="l"/>
              </a:tabLst>
            </a:pPr>
            <a:endParaRPr lang="en-US" altLang="en-US" sz="1800" dirty="0">
              <a:latin typeface="Arial" panose="020B0604020202020204" pitchFamily="34" charset="0"/>
            </a:endParaRPr>
          </a:p>
        </p:txBody>
      </p:sp>
      <p:sp>
        <p:nvSpPr>
          <p:cNvPr id="1048637" name="Rectangle 27"/>
          <p:cNvSpPr/>
          <p:nvPr/>
        </p:nvSpPr>
        <p:spPr>
          <a:xfrm>
            <a:off x="0" y="457200"/>
            <a:ext cx="9144000" cy="45720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endParaRPr lang="en-US" altLang="en-US" sz="1800" dirty="0">
              <a:latin typeface="Arial" panose="020B0604020202020204" pitchFamily="34" charset="0"/>
            </a:endParaRPr>
          </a:p>
        </p:txBody>
      </p:sp>
      <p:pic>
        <p:nvPicPr>
          <p:cNvPr id="2" name="Picture 1"/>
          <p:cNvPicPr>
            <a:picLocks noChangeAspect="1"/>
          </p:cNvPicPr>
          <p:nvPr/>
        </p:nvPicPr>
        <p:blipFill rotWithShape="1">
          <a:blip r:embed="rId1">
            <a:extLst>
              <a:ext uri="{28A0092B-C50C-407E-A947-70E740481C1C}">
                <a14:useLocalDpi xmlns:a14="http://schemas.microsoft.com/office/drawing/2010/main" val="0"/>
              </a:ext>
            </a:extLst>
          </a:blip>
          <a:srcRect l="6140" t="17605" r="50527" b="10020"/>
          <a:stretch>
            <a:fillRect/>
          </a:stretch>
        </p:blipFill>
        <p:spPr>
          <a:xfrm>
            <a:off x="1333585" y="1066862"/>
            <a:ext cx="6476830" cy="485106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1">
            <a:extLst>
              <a:ext uri="{28A0092B-C50C-407E-A947-70E740481C1C}">
                <a14:useLocalDpi xmlns:a14="http://schemas.microsoft.com/office/drawing/2010/main" val="0"/>
              </a:ext>
            </a:extLst>
          </a:blip>
          <a:srcRect l="54630" t="19652" r="3705" b="14276"/>
          <a:stretch>
            <a:fillRect/>
          </a:stretch>
        </p:blipFill>
        <p:spPr>
          <a:xfrm>
            <a:off x="1390733" y="1295456"/>
            <a:ext cx="6362533" cy="4524468"/>
          </a:xfrm>
        </p:spPr>
      </p:pic>
      <p:sp>
        <p:nvSpPr>
          <p:cNvPr id="8" name="Title 1"/>
          <p:cNvSpPr txBox="1"/>
          <p:nvPr/>
        </p:nvSpPr>
        <p:spPr>
          <a:xfrm>
            <a:off x="0" y="0"/>
            <a:ext cx="9144000" cy="914400"/>
          </a:xfrm>
          <a:prstGeom prst="rect">
            <a:avLst/>
          </a:prstGeo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a:ln w="9525">
            <a:noFill/>
          </a:ln>
        </p:spPr>
        <p:txBody>
          <a:bodyPr vert="horz" wrap="square" lIns="91440" tIns="45720" rIns="91440" bIns="45720" numCol="1" rtlCol="0" anchor="ctr" anchorCtr="0" compatLnSpc="1">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buFontTx/>
            </a:pPr>
            <a:r>
              <a:rPr lang="en-US" altLang="en-US" sz="2800" smtClean="0">
                <a:latin typeface="Times New Roman" panose="02020603050405020304" pitchFamily="18" charset="0"/>
                <a:cs typeface="Times New Roman" panose="02020603050405020304" pitchFamily="18" charset="0"/>
              </a:rPr>
              <a:t>Experimental results/Output/Snapshots</a:t>
            </a:r>
            <a:endParaRPr lang="en-US"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0" y="0"/>
            <a:ext cx="9144000" cy="914400"/>
          </a:xfrm>
          <a:prstGeom prst="rect">
            <a:avLst/>
          </a:prstGeo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a:ln w="9525">
            <a:noFill/>
          </a:ln>
        </p:spPr>
        <p:txBody>
          <a:bodyPr vert="horz" wrap="square" lIns="91440" tIns="45720" rIns="91440" bIns="45720" numCol="1" rtlCol="0" anchor="ctr" anchorCtr="0" compatLnSpc="1">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buFontTx/>
            </a:pPr>
            <a:r>
              <a:rPr lang="en-US" altLang="en-US" sz="2800" smtClean="0">
                <a:latin typeface="Times New Roman" panose="02020603050405020304" pitchFamily="18" charset="0"/>
                <a:cs typeface="Times New Roman" panose="02020603050405020304" pitchFamily="18" charset="0"/>
              </a:rPr>
              <a:t>Experimental results/Output/Snapshots</a:t>
            </a:r>
            <a:endParaRPr lang="en-US" alt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600248"/>
            <a:ext cx="9144000" cy="355044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Subtitle 2"/>
          <p:cNvSpPr>
            <a:spLocks noGrp="1"/>
          </p:cNvSpPr>
          <p:nvPr>
            <p:ph type="subTitle" idx="1"/>
          </p:nvPr>
        </p:nvSpPr>
        <p:spPr>
          <a:xfrm>
            <a:off x="76318" y="914400"/>
            <a:ext cx="9067682" cy="6172200"/>
          </a:xfrm>
        </p:spPr>
        <p:txBody>
          <a:bodyPr vert="horz" wrap="square" lIns="91440" tIns="45720" rIns="91440" bIns="45720" anchor="t" anchorCtr="0"/>
          <a:lstStyle/>
          <a:p>
            <a:pPr algn="just">
              <a:buClrTx/>
              <a:buSzTx/>
            </a:pPr>
            <a:r>
              <a:rPr lang="en-US" altLang="en-US" sz="1400" kern="1200" dirty="0" smtClean="0">
                <a:solidFill>
                  <a:schemeClr val="tx1"/>
                </a:solidFill>
                <a:latin typeface="Times New Roman" panose="02020603050405020304" pitchFamily="18" charset="0"/>
                <a:ea typeface="+mn-ea"/>
                <a:cs typeface="+mn-cs"/>
              </a:rPr>
              <a:t>Website</a:t>
            </a:r>
            <a:endParaRPr lang="en-US" altLang="en-US" sz="1400" kern="1200" dirty="0">
              <a:solidFill>
                <a:schemeClr val="tx1"/>
              </a:solidFill>
              <a:latin typeface="Times New Roman" panose="02020603050405020304" pitchFamily="18" charset="0"/>
              <a:ea typeface="+mn-ea"/>
              <a:cs typeface="+mn-cs"/>
            </a:endParaRPr>
          </a:p>
          <a:p>
            <a:pPr algn="just"/>
            <a:r>
              <a:rPr lang="en-US" altLang="en-US" sz="1400" kern="1200" dirty="0" smtClean="0">
                <a:solidFill>
                  <a:schemeClr val="tx1"/>
                </a:solidFill>
                <a:latin typeface="Times New Roman" panose="02020603050405020304" pitchFamily="18" charset="0"/>
                <a:ea typeface="+mn-ea"/>
                <a:cs typeface="+mn-cs"/>
              </a:rPr>
              <a:t>[1] “</a:t>
            </a:r>
            <a:r>
              <a:rPr lang="en-US" altLang="en-US" sz="1400" dirty="0">
                <a:solidFill>
                  <a:schemeClr val="tx1"/>
                </a:solidFill>
                <a:latin typeface="Times New Roman" panose="02020603050405020304" pitchFamily="18" charset="0"/>
              </a:rPr>
              <a:t> </a:t>
            </a:r>
            <a:r>
              <a:rPr lang="en-US" altLang="en-US" sz="1400" dirty="0" err="1">
                <a:solidFill>
                  <a:schemeClr val="tx1"/>
                </a:solidFill>
                <a:latin typeface="Times New Roman" panose="02020603050405020304" pitchFamily="18" charset="0"/>
              </a:rPr>
              <a:t>MediaPipe</a:t>
            </a:r>
            <a:r>
              <a:rPr lang="en-US" altLang="en-US" sz="1400" dirty="0">
                <a:solidFill>
                  <a:schemeClr val="tx1"/>
                </a:solidFill>
                <a:latin typeface="Times New Roman" panose="02020603050405020304" pitchFamily="18" charset="0"/>
              </a:rPr>
              <a:t> Selfie </a:t>
            </a:r>
            <a:r>
              <a:rPr lang="en-US" altLang="en-US" sz="1400" dirty="0" smtClean="0">
                <a:solidFill>
                  <a:schemeClr val="tx1"/>
                </a:solidFill>
                <a:latin typeface="Times New Roman" panose="02020603050405020304" pitchFamily="18" charset="0"/>
              </a:rPr>
              <a:t>Segmentation”, https://google.github.io/mediapipe/solutions/selfie_segmentation.html</a:t>
            </a:r>
            <a:endParaRPr lang="en-US" altLang="en-US" sz="1400" kern="1200" dirty="0" smtClean="0">
              <a:solidFill>
                <a:schemeClr val="tx1"/>
              </a:solidFill>
              <a:latin typeface="Times New Roman" panose="02020603050405020304" pitchFamily="18" charset="0"/>
              <a:ea typeface="+mn-ea"/>
              <a:cs typeface="+mn-cs"/>
            </a:endParaRPr>
          </a:p>
          <a:p>
            <a:pPr algn="just">
              <a:buClrTx/>
              <a:buSzTx/>
            </a:pPr>
            <a:r>
              <a:rPr lang="en-US" altLang="en-US" sz="1400" dirty="0" smtClean="0">
                <a:solidFill>
                  <a:schemeClr val="tx1"/>
                </a:solidFill>
                <a:latin typeface="Times New Roman" panose="02020603050405020304" pitchFamily="18" charset="0"/>
              </a:rPr>
              <a:t>[</a:t>
            </a:r>
            <a:r>
              <a:rPr lang="en-US" altLang="en-US" sz="1400" dirty="0">
                <a:solidFill>
                  <a:schemeClr val="tx1"/>
                </a:solidFill>
                <a:latin typeface="Times New Roman" panose="02020603050405020304" pitchFamily="18" charset="0"/>
              </a:rPr>
              <a:t>2] </a:t>
            </a:r>
            <a:r>
              <a:rPr lang="en-US" altLang="en-US" sz="1400" dirty="0" smtClean="0">
                <a:solidFill>
                  <a:schemeClr val="tx1"/>
                </a:solidFill>
                <a:latin typeface="Times New Roman" panose="02020603050405020304" pitchFamily="18" charset="0"/>
              </a:rPr>
              <a:t>“Background </a:t>
            </a:r>
            <a:r>
              <a:rPr lang="en-US" altLang="en-US" sz="1400" dirty="0">
                <a:solidFill>
                  <a:schemeClr val="tx1"/>
                </a:solidFill>
                <a:latin typeface="Times New Roman" panose="02020603050405020304" pitchFamily="18" charset="0"/>
              </a:rPr>
              <a:t>removal with deep </a:t>
            </a:r>
            <a:r>
              <a:rPr lang="en-US" altLang="en-US" sz="1400" dirty="0" err="1" smtClean="0">
                <a:solidFill>
                  <a:schemeClr val="tx1"/>
                </a:solidFill>
                <a:latin typeface="Times New Roman" panose="02020603050405020304" pitchFamily="18" charset="0"/>
              </a:rPr>
              <a:t>learning”,https</a:t>
            </a:r>
            <a:r>
              <a:rPr lang="en-US" altLang="en-US" sz="1400" dirty="0" smtClean="0">
                <a:solidFill>
                  <a:schemeClr val="tx1"/>
                </a:solidFill>
                <a:latin typeface="Times New Roman" panose="02020603050405020304" pitchFamily="18" charset="0"/>
              </a:rPr>
              <a:t>://towardsdatascience.com/background-removal-with-deep-learning-c4f2104b3157</a:t>
            </a:r>
            <a:endParaRPr lang="en-US" altLang="en-US" sz="1400" dirty="0" smtClean="0">
              <a:solidFill>
                <a:schemeClr val="tx1"/>
              </a:solidFill>
              <a:latin typeface="Times New Roman" panose="02020603050405020304" pitchFamily="18" charset="0"/>
            </a:endParaRPr>
          </a:p>
          <a:p>
            <a:pPr algn="just"/>
            <a:r>
              <a:rPr lang="en-US" altLang="en-US" sz="1400" kern="1200" dirty="0" smtClean="0">
                <a:solidFill>
                  <a:schemeClr val="tx1"/>
                </a:solidFill>
                <a:latin typeface="Times New Roman" panose="02020603050405020304" pitchFamily="18" charset="0"/>
                <a:ea typeface="+mn-ea"/>
                <a:cs typeface="+mn-cs"/>
              </a:rPr>
              <a:t>[3</a:t>
            </a:r>
            <a:r>
              <a:rPr lang="en-US" altLang="en-US" sz="1400" dirty="0">
                <a:solidFill>
                  <a:schemeClr val="tx1"/>
                </a:solidFill>
                <a:latin typeface="Times New Roman" panose="02020603050405020304" pitchFamily="18" charset="0"/>
              </a:rPr>
              <a:t>] “Background Removal with Python”, https://towardsdatascience.com/background-removal-with-python-b61671d1508a</a:t>
            </a:r>
            <a:endParaRPr lang="en-US" altLang="en-US" sz="1400" kern="1200" dirty="0" smtClean="0">
              <a:solidFill>
                <a:schemeClr val="tx1"/>
              </a:solidFill>
              <a:latin typeface="Times New Roman" panose="02020603050405020304" pitchFamily="18" charset="0"/>
              <a:ea typeface="+mn-ea"/>
              <a:cs typeface="+mn-cs"/>
            </a:endParaRPr>
          </a:p>
          <a:p>
            <a:pPr algn="just">
              <a:buClrTx/>
              <a:buSzTx/>
            </a:pPr>
            <a:endParaRPr lang="en-US" altLang="en-US" sz="900" kern="1200" dirty="0" smtClean="0">
              <a:solidFill>
                <a:schemeClr val="tx1"/>
              </a:solidFill>
              <a:latin typeface="Times New Roman" panose="02020603050405020304" pitchFamily="18" charset="0"/>
              <a:ea typeface="+mn-ea"/>
              <a:cs typeface="+mn-cs"/>
            </a:endParaRPr>
          </a:p>
          <a:p>
            <a:pPr algn="just">
              <a:buClrTx/>
              <a:buSzTx/>
            </a:pPr>
            <a:r>
              <a:rPr lang="en-US" altLang="en-US" sz="1400" kern="1200" dirty="0" smtClean="0">
                <a:solidFill>
                  <a:schemeClr val="tx1"/>
                </a:solidFill>
                <a:latin typeface="Times New Roman" panose="02020603050405020304" pitchFamily="18" charset="0"/>
                <a:ea typeface="+mn-ea"/>
                <a:cs typeface="+mn-cs"/>
              </a:rPr>
              <a:t>Journal</a:t>
            </a:r>
            <a:endParaRPr lang="en-US" altLang="en-US" sz="1400" kern="1200" dirty="0" smtClean="0">
              <a:solidFill>
                <a:schemeClr val="tx1"/>
              </a:solidFill>
              <a:latin typeface="Times New Roman" panose="02020603050405020304" pitchFamily="18" charset="0"/>
              <a:ea typeface="+mn-ea"/>
              <a:cs typeface="+mn-cs"/>
            </a:endParaRPr>
          </a:p>
          <a:p>
            <a:pPr algn="just"/>
            <a:r>
              <a:rPr lang="en-US" altLang="en-US" sz="1400" kern="1200" dirty="0" smtClean="0">
                <a:solidFill>
                  <a:schemeClr val="tx1"/>
                </a:solidFill>
                <a:latin typeface="Times New Roman" panose="02020603050405020304" pitchFamily="18" charset="0"/>
                <a:ea typeface="+mn-ea"/>
                <a:cs typeface="+mn-cs"/>
              </a:rPr>
              <a:t>[4]</a:t>
            </a:r>
            <a:r>
              <a:rPr lang="en-US" altLang="en-US" sz="1400" kern="1200" dirty="0">
                <a:solidFill>
                  <a:schemeClr val="tx1"/>
                </a:solidFill>
                <a:latin typeface="Times New Roman" panose="02020603050405020304" pitchFamily="18" charset="0"/>
                <a:ea typeface="+mn-ea"/>
                <a:cs typeface="+mn-cs"/>
              </a:rPr>
              <a:t> </a:t>
            </a:r>
            <a:r>
              <a:rPr lang="en-US" altLang="en-US" sz="1400" dirty="0" smtClean="0">
                <a:solidFill>
                  <a:schemeClr val="tx1"/>
                </a:solidFill>
                <a:latin typeface="Times New Roman" panose="02020603050405020304" pitchFamily="18" charset="0"/>
              </a:rPr>
              <a:t>Yong Xu, </a:t>
            </a:r>
            <a:r>
              <a:rPr lang="en-US" altLang="en-US" sz="1400" dirty="0" err="1" smtClean="0">
                <a:solidFill>
                  <a:schemeClr val="tx1"/>
                </a:solidFill>
                <a:latin typeface="Times New Roman" panose="02020603050405020304" pitchFamily="18" charset="0"/>
              </a:rPr>
              <a:t>Jixiang</a:t>
            </a:r>
            <a:r>
              <a:rPr lang="en-US" altLang="en-US" sz="1400" dirty="0" smtClean="0">
                <a:solidFill>
                  <a:schemeClr val="tx1"/>
                </a:solidFill>
                <a:latin typeface="Times New Roman" panose="02020603050405020304" pitchFamily="18" charset="0"/>
              </a:rPr>
              <a:t> Dong, Bob Zhang, </a:t>
            </a:r>
            <a:r>
              <a:rPr lang="en-US" altLang="en-US" sz="1400" dirty="0" err="1" smtClean="0">
                <a:solidFill>
                  <a:schemeClr val="tx1"/>
                </a:solidFill>
                <a:latin typeface="Times New Roman" panose="02020603050405020304" pitchFamily="18" charset="0"/>
              </a:rPr>
              <a:t>Daoyun</a:t>
            </a:r>
            <a:r>
              <a:rPr lang="en-US" altLang="en-US" sz="1400" dirty="0" smtClean="0">
                <a:solidFill>
                  <a:schemeClr val="tx1"/>
                </a:solidFill>
                <a:latin typeface="Times New Roman" panose="02020603050405020304" pitchFamily="18" charset="0"/>
              </a:rPr>
              <a:t> Xu, </a:t>
            </a:r>
            <a:r>
              <a:rPr lang="en-US" altLang="en-US" sz="1400" dirty="0">
                <a:solidFill>
                  <a:schemeClr val="tx1"/>
                </a:solidFill>
                <a:latin typeface="Times New Roman" panose="02020603050405020304" pitchFamily="18" charset="0"/>
              </a:rPr>
              <a:t>“Background modeling methods in video analysis: A review and comparative </a:t>
            </a:r>
            <a:r>
              <a:rPr lang="en-US" altLang="en-US" sz="1400" dirty="0" smtClean="0">
                <a:solidFill>
                  <a:schemeClr val="tx1"/>
                </a:solidFill>
                <a:latin typeface="Times New Roman" panose="02020603050405020304" pitchFamily="18" charset="0"/>
              </a:rPr>
              <a:t>evaluation”, </a:t>
            </a:r>
            <a:r>
              <a:rPr lang="en-US" altLang="en-US" sz="1400" dirty="0">
                <a:solidFill>
                  <a:schemeClr val="tx1"/>
                </a:solidFill>
                <a:latin typeface="Times New Roman" panose="02020603050405020304" pitchFamily="18" charset="0"/>
              </a:rPr>
              <a:t>https://doi.org/10.1016/j.trit.2016.03.005, Volume 1, Issue 1, January 2016</a:t>
            </a:r>
            <a:r>
              <a:rPr lang="en-US" altLang="en-US" sz="1400" dirty="0" smtClean="0">
                <a:solidFill>
                  <a:schemeClr val="tx1"/>
                </a:solidFill>
                <a:latin typeface="Times New Roman" panose="02020603050405020304" pitchFamily="18" charset="0"/>
              </a:rPr>
              <a:t>.</a:t>
            </a:r>
            <a:endParaRPr lang="en-US" altLang="en-US" sz="1400" kern="1200" dirty="0">
              <a:solidFill>
                <a:schemeClr val="tx1"/>
              </a:solidFill>
              <a:latin typeface="Times New Roman" panose="02020603050405020304" pitchFamily="18" charset="0"/>
              <a:ea typeface="+mn-ea"/>
              <a:cs typeface="+mn-cs"/>
            </a:endParaRPr>
          </a:p>
          <a:p>
            <a:pPr algn="just">
              <a:buClrTx/>
              <a:buSzTx/>
            </a:pPr>
            <a:endParaRPr lang="en-US" altLang="en-US" sz="900" kern="1200" dirty="0" smtClean="0">
              <a:solidFill>
                <a:schemeClr val="tx1"/>
              </a:solidFill>
              <a:latin typeface="Times New Roman" panose="02020603050405020304" pitchFamily="18" charset="0"/>
              <a:ea typeface="+mn-ea"/>
              <a:cs typeface="+mn-cs"/>
            </a:endParaRPr>
          </a:p>
          <a:p>
            <a:pPr algn="just">
              <a:buClrTx/>
              <a:buSzTx/>
            </a:pPr>
            <a:r>
              <a:rPr lang="en-US" altLang="en-US" sz="1400" kern="1200" dirty="0" smtClean="0">
                <a:solidFill>
                  <a:schemeClr val="tx1"/>
                </a:solidFill>
                <a:latin typeface="Times New Roman" panose="02020603050405020304" pitchFamily="18" charset="0"/>
                <a:ea typeface="+mn-ea"/>
                <a:cs typeface="+mn-cs"/>
              </a:rPr>
              <a:t>Conference</a:t>
            </a:r>
            <a:endParaRPr lang="en-US" altLang="en-US" sz="1400" kern="1200" dirty="0" smtClean="0">
              <a:solidFill>
                <a:schemeClr val="tx1"/>
              </a:solidFill>
              <a:latin typeface="Times New Roman" panose="02020603050405020304" pitchFamily="18" charset="0"/>
              <a:ea typeface="+mn-ea"/>
              <a:cs typeface="+mn-cs"/>
            </a:endParaRPr>
          </a:p>
          <a:p>
            <a:pPr algn="just">
              <a:buClrTx/>
              <a:buSzTx/>
            </a:pPr>
            <a:r>
              <a:rPr lang="en-US" altLang="en-US" sz="1400" kern="1200" dirty="0" smtClean="0">
                <a:solidFill>
                  <a:schemeClr val="tx1"/>
                </a:solidFill>
                <a:latin typeface="Times New Roman" panose="02020603050405020304" pitchFamily="18" charset="0"/>
                <a:ea typeface="+mn-ea"/>
                <a:cs typeface="+mn-cs"/>
              </a:rPr>
              <a:t>[5</a:t>
            </a:r>
            <a:r>
              <a:rPr lang="en-US" altLang="en-US" sz="1400" dirty="0" smtClean="0">
                <a:solidFill>
                  <a:schemeClr val="tx1"/>
                </a:solidFill>
                <a:latin typeface="Times New Roman" panose="02020603050405020304" pitchFamily="18" charset="0"/>
              </a:rPr>
              <a:t>] </a:t>
            </a:r>
            <a:r>
              <a:rPr lang="en-US" altLang="en-US" sz="1400" dirty="0" err="1" smtClean="0">
                <a:solidFill>
                  <a:schemeClr val="tx1"/>
                </a:solidFill>
                <a:latin typeface="Times New Roman" panose="02020603050405020304" pitchFamily="18" charset="0"/>
              </a:rPr>
              <a:t>Siying</a:t>
            </a:r>
            <a:r>
              <a:rPr lang="en-US" altLang="en-US" sz="1400" dirty="0" smtClean="0">
                <a:solidFill>
                  <a:schemeClr val="tx1"/>
                </a:solidFill>
                <a:latin typeface="Times New Roman" panose="02020603050405020304" pitchFamily="18" charset="0"/>
              </a:rPr>
              <a:t> </a:t>
            </a:r>
            <a:r>
              <a:rPr lang="en-US" altLang="en-US" sz="1400" dirty="0">
                <a:solidFill>
                  <a:schemeClr val="tx1"/>
                </a:solidFill>
                <a:latin typeface="Times New Roman" panose="02020603050405020304" pitchFamily="18" charset="0"/>
              </a:rPr>
              <a:t>Qian; </a:t>
            </a:r>
            <a:r>
              <a:rPr lang="en-US" altLang="en-US" sz="1400" dirty="0" err="1">
                <a:solidFill>
                  <a:schemeClr val="tx1"/>
                </a:solidFill>
                <a:latin typeface="Times New Roman" panose="02020603050405020304" pitchFamily="18" charset="0"/>
              </a:rPr>
              <a:t>Chenran</a:t>
            </a:r>
            <a:r>
              <a:rPr lang="en-US" altLang="en-US" sz="1400" dirty="0">
                <a:solidFill>
                  <a:schemeClr val="tx1"/>
                </a:solidFill>
                <a:latin typeface="Times New Roman" panose="02020603050405020304" pitchFamily="18" charset="0"/>
              </a:rPr>
              <a:t> Ning; </a:t>
            </a:r>
            <a:r>
              <a:rPr lang="en-US" altLang="en-US" sz="1400" dirty="0" err="1">
                <a:solidFill>
                  <a:schemeClr val="tx1"/>
                </a:solidFill>
                <a:latin typeface="Times New Roman" panose="02020603050405020304" pitchFamily="18" charset="0"/>
              </a:rPr>
              <a:t>Yuepeng</a:t>
            </a:r>
            <a:r>
              <a:rPr lang="en-US" altLang="en-US" sz="1400" dirty="0">
                <a:solidFill>
                  <a:schemeClr val="tx1"/>
                </a:solidFill>
                <a:latin typeface="Times New Roman" panose="02020603050405020304" pitchFamily="18" charset="0"/>
              </a:rPr>
              <a:t> Hu, “MobileNetV3 for Image Classification”, </a:t>
            </a:r>
            <a:r>
              <a:rPr lang="en-US" altLang="en-US" sz="1400" dirty="0" smtClean="0">
                <a:solidFill>
                  <a:schemeClr val="tx1"/>
                </a:solidFill>
                <a:latin typeface="Times New Roman" panose="02020603050405020304" pitchFamily="18" charset="0"/>
              </a:rPr>
              <a:t>https://ieeexplore.ieee.org/document/9389905, 26-28 March 2021</a:t>
            </a:r>
            <a:endParaRPr lang="en-US" altLang="en-US" sz="1400" kern="1200" dirty="0" smtClean="0">
              <a:solidFill>
                <a:schemeClr val="tx1"/>
              </a:solidFill>
              <a:latin typeface="Times New Roman" panose="02020603050405020304" pitchFamily="18" charset="0"/>
              <a:ea typeface="+mn-ea"/>
              <a:cs typeface="+mn-cs"/>
            </a:endParaRPr>
          </a:p>
          <a:p>
            <a:pPr algn="just">
              <a:buClrTx/>
              <a:buSzTx/>
            </a:pPr>
            <a:endParaRPr lang="en-US" altLang="en-US" sz="900" kern="1200" dirty="0" smtClean="0">
              <a:solidFill>
                <a:schemeClr val="tx1"/>
              </a:solidFill>
              <a:latin typeface="Times New Roman" panose="02020603050405020304" pitchFamily="18" charset="0"/>
              <a:ea typeface="+mn-ea"/>
              <a:cs typeface="+mn-cs"/>
            </a:endParaRPr>
          </a:p>
          <a:p>
            <a:pPr algn="just">
              <a:buClrTx/>
              <a:buSzTx/>
            </a:pPr>
            <a:r>
              <a:rPr lang="en-US" altLang="en-US" sz="1400" kern="1200" dirty="0" smtClean="0">
                <a:solidFill>
                  <a:schemeClr val="tx1"/>
                </a:solidFill>
                <a:latin typeface="Times New Roman" panose="02020603050405020304" pitchFamily="18" charset="0"/>
                <a:ea typeface="+mn-ea"/>
                <a:cs typeface="+mn-cs"/>
              </a:rPr>
              <a:t>Tech Report</a:t>
            </a:r>
            <a:endParaRPr lang="en-US" altLang="en-US" sz="1400" kern="1200" dirty="0" smtClean="0">
              <a:solidFill>
                <a:schemeClr val="tx1"/>
              </a:solidFill>
              <a:latin typeface="Times New Roman" panose="02020603050405020304" pitchFamily="18" charset="0"/>
              <a:ea typeface="+mn-ea"/>
              <a:cs typeface="+mn-cs"/>
            </a:endParaRPr>
          </a:p>
          <a:p>
            <a:pPr algn="just"/>
            <a:r>
              <a:rPr lang="en-US" altLang="en-US" sz="1400" kern="1200" dirty="0" smtClean="0">
                <a:solidFill>
                  <a:schemeClr val="tx1"/>
                </a:solidFill>
                <a:latin typeface="Times New Roman" panose="02020603050405020304" pitchFamily="18" charset="0"/>
                <a:ea typeface="+mn-ea"/>
                <a:cs typeface="+mn-cs"/>
              </a:rPr>
              <a:t>[</a:t>
            </a:r>
            <a:r>
              <a:rPr lang="en-US" altLang="en-US" sz="1400" dirty="0">
                <a:solidFill>
                  <a:schemeClr val="tx1"/>
                </a:solidFill>
                <a:latin typeface="Times New Roman" panose="02020603050405020304" pitchFamily="18" charset="0"/>
              </a:rPr>
              <a:t>6</a:t>
            </a:r>
            <a:r>
              <a:rPr lang="en-US" altLang="en-US" sz="1400" dirty="0" smtClean="0">
                <a:solidFill>
                  <a:schemeClr val="tx1"/>
                </a:solidFill>
                <a:latin typeface="Times New Roman" panose="02020603050405020304" pitchFamily="18" charset="0"/>
              </a:rPr>
              <a:t>] </a:t>
            </a:r>
            <a:r>
              <a:rPr lang="en-US" altLang="en-US" sz="1400" dirty="0" err="1">
                <a:solidFill>
                  <a:schemeClr val="tx1"/>
                </a:solidFill>
                <a:latin typeface="Times New Roman" panose="02020603050405020304" pitchFamily="18" charset="0"/>
              </a:rPr>
              <a:t>Liubov</a:t>
            </a:r>
            <a:r>
              <a:rPr lang="en-US" altLang="en-US" sz="1400" dirty="0">
                <a:solidFill>
                  <a:schemeClr val="tx1"/>
                </a:solidFill>
                <a:latin typeface="Times New Roman" panose="02020603050405020304" pitchFamily="18" charset="0"/>
              </a:rPr>
              <a:t> </a:t>
            </a:r>
            <a:r>
              <a:rPr lang="en-US" altLang="en-US" sz="1400" dirty="0" err="1">
                <a:solidFill>
                  <a:schemeClr val="tx1"/>
                </a:solidFill>
                <a:latin typeface="Times New Roman" panose="02020603050405020304" pitchFamily="18" charset="0"/>
              </a:rPr>
              <a:t>Zatolokina</a:t>
            </a:r>
            <a:r>
              <a:rPr lang="en-US" altLang="en-US" sz="1400" dirty="0">
                <a:solidFill>
                  <a:schemeClr val="tx1"/>
                </a:solidFill>
                <a:latin typeface="Times New Roman" panose="02020603050405020304" pitchFamily="18" charset="0"/>
              </a:rPr>
              <a:t>, “Deep Learning-based Background Removal And Blur In A Real-Time Video” https://</a:t>
            </a:r>
            <a:r>
              <a:rPr lang="en-US" altLang="en-US" sz="1400" dirty="0" smtClean="0">
                <a:solidFill>
                  <a:schemeClr val="tx1"/>
                </a:solidFill>
                <a:latin typeface="Times New Roman" panose="02020603050405020304" pitchFamily="18" charset="0"/>
              </a:rPr>
              <a:t>mobidev.biz/blog/background-removal-and-blur-in-a-real-time-video, </a:t>
            </a:r>
            <a:r>
              <a:rPr lang="en-US" altLang="en-US" sz="1400" dirty="0">
                <a:solidFill>
                  <a:schemeClr val="tx1"/>
                </a:solidFill>
                <a:latin typeface="Times New Roman" panose="02020603050405020304" pitchFamily="18" charset="0"/>
              </a:rPr>
              <a:t>Feb 22, 2021</a:t>
            </a:r>
            <a:r>
              <a:rPr lang="en-US" altLang="en-US" sz="1400" kern="1200" dirty="0">
                <a:solidFill>
                  <a:schemeClr val="tx1"/>
                </a:solidFill>
                <a:latin typeface="Times New Roman" panose="02020603050405020304" pitchFamily="18" charset="0"/>
                <a:ea typeface="+mn-ea"/>
                <a:cs typeface="+mn-cs"/>
              </a:rPr>
              <a:t> </a:t>
            </a:r>
            <a:endParaRPr lang="en-US" altLang="en-US" sz="1400" kern="1200" dirty="0" smtClean="0">
              <a:solidFill>
                <a:schemeClr val="tx1"/>
              </a:solidFill>
              <a:latin typeface="Times New Roman" panose="02020603050405020304" pitchFamily="18" charset="0"/>
              <a:ea typeface="+mn-ea"/>
              <a:cs typeface="+mn-cs"/>
            </a:endParaRPr>
          </a:p>
          <a:p>
            <a:pPr algn="just">
              <a:buClrTx/>
              <a:buSzTx/>
            </a:pPr>
            <a:endParaRPr lang="en-US" altLang="en-US" sz="900" kern="1200" dirty="0" smtClean="0">
              <a:solidFill>
                <a:schemeClr val="tx1"/>
              </a:solidFill>
              <a:latin typeface="Times New Roman" panose="02020603050405020304" pitchFamily="18" charset="0"/>
              <a:ea typeface="+mn-ea"/>
              <a:cs typeface="+mn-cs"/>
            </a:endParaRPr>
          </a:p>
          <a:p>
            <a:pPr algn="just">
              <a:buClrTx/>
              <a:buSzTx/>
            </a:pPr>
            <a:r>
              <a:rPr lang="en-US" altLang="en-US" sz="1400" kern="1200" dirty="0" smtClean="0">
                <a:solidFill>
                  <a:schemeClr val="tx1"/>
                </a:solidFill>
                <a:latin typeface="Times New Roman" panose="02020603050405020304" pitchFamily="18" charset="0"/>
                <a:ea typeface="+mn-ea"/>
                <a:cs typeface="+mn-cs"/>
              </a:rPr>
              <a:t>Thesis</a:t>
            </a:r>
            <a:endParaRPr lang="en-US" altLang="en-US" sz="1400" kern="1200" dirty="0">
              <a:solidFill>
                <a:schemeClr val="tx1"/>
              </a:solidFill>
              <a:latin typeface="Times New Roman" panose="02020603050405020304" pitchFamily="18" charset="0"/>
              <a:ea typeface="+mn-ea"/>
              <a:cs typeface="+mn-cs"/>
            </a:endParaRPr>
          </a:p>
          <a:p>
            <a:pPr algn="just">
              <a:buClrTx/>
              <a:buSzTx/>
            </a:pPr>
            <a:r>
              <a:rPr lang="en-US" altLang="en-US" sz="1400" kern="1200" dirty="0" smtClean="0">
                <a:solidFill>
                  <a:schemeClr val="tx1"/>
                </a:solidFill>
                <a:latin typeface="Times New Roman" panose="02020603050405020304" pitchFamily="18" charset="0"/>
                <a:ea typeface="+mn-ea"/>
                <a:cs typeface="+mn-cs"/>
              </a:rPr>
              <a:t>[</a:t>
            </a:r>
            <a:r>
              <a:rPr lang="en-US" altLang="en-US" sz="1400" dirty="0" smtClean="0">
                <a:solidFill>
                  <a:schemeClr val="tx1"/>
                </a:solidFill>
                <a:latin typeface="Times New Roman" panose="02020603050405020304" pitchFamily="18" charset="0"/>
              </a:rPr>
              <a:t>7</a:t>
            </a:r>
            <a:r>
              <a:rPr lang="en-US" altLang="en-US" sz="1400" kern="1200" dirty="0" smtClean="0">
                <a:solidFill>
                  <a:schemeClr val="tx1"/>
                </a:solidFill>
                <a:latin typeface="Times New Roman" panose="02020603050405020304" pitchFamily="18" charset="0"/>
                <a:ea typeface="+mn-ea"/>
                <a:cs typeface="+mn-cs"/>
              </a:rPr>
              <a:t>] </a:t>
            </a:r>
            <a:r>
              <a:rPr lang="en-US" altLang="en-US" sz="1400" dirty="0" smtClean="0">
                <a:solidFill>
                  <a:schemeClr val="tx1"/>
                </a:solidFill>
                <a:latin typeface="Times New Roman" panose="02020603050405020304" pitchFamily="18" charset="0"/>
              </a:rPr>
              <a:t>Lorena </a:t>
            </a:r>
            <a:r>
              <a:rPr lang="en-US" altLang="en-US" sz="1400" dirty="0">
                <a:solidFill>
                  <a:schemeClr val="tx1"/>
                </a:solidFill>
                <a:latin typeface="Times New Roman" panose="02020603050405020304" pitchFamily="18" charset="0"/>
              </a:rPr>
              <a:t>de </a:t>
            </a:r>
            <a:r>
              <a:rPr lang="en-US" altLang="en-US" sz="1400" dirty="0" err="1">
                <a:solidFill>
                  <a:schemeClr val="tx1"/>
                </a:solidFill>
                <a:latin typeface="Times New Roman" panose="02020603050405020304" pitchFamily="18" charset="0"/>
              </a:rPr>
              <a:t>los</a:t>
            </a:r>
            <a:r>
              <a:rPr lang="en-US" altLang="en-US" sz="1400" dirty="0">
                <a:solidFill>
                  <a:schemeClr val="tx1"/>
                </a:solidFill>
                <a:latin typeface="Times New Roman" panose="02020603050405020304" pitchFamily="18" charset="0"/>
              </a:rPr>
              <a:t> Angeles </a:t>
            </a:r>
            <a:r>
              <a:rPr lang="en-US" altLang="en-US" sz="1400" dirty="0" err="1">
                <a:solidFill>
                  <a:schemeClr val="tx1"/>
                </a:solidFill>
                <a:latin typeface="Times New Roman" panose="02020603050405020304" pitchFamily="18" charset="0"/>
              </a:rPr>
              <a:t>Guachi</a:t>
            </a:r>
            <a:r>
              <a:rPr lang="en-US" altLang="en-US" sz="1400" dirty="0">
                <a:solidFill>
                  <a:schemeClr val="tx1"/>
                </a:solidFill>
                <a:latin typeface="Times New Roman" panose="02020603050405020304" pitchFamily="18" charset="0"/>
              </a:rPr>
              <a:t> </a:t>
            </a:r>
            <a:r>
              <a:rPr lang="en-US" altLang="en-US" sz="1400" dirty="0" err="1" smtClean="0">
                <a:solidFill>
                  <a:schemeClr val="tx1"/>
                </a:solidFill>
                <a:latin typeface="Times New Roman" panose="02020603050405020304" pitchFamily="18" charset="0"/>
              </a:rPr>
              <a:t>Guachi</a:t>
            </a:r>
            <a:r>
              <a:rPr lang="en-US" altLang="en-US" sz="1400" dirty="0" smtClean="0">
                <a:solidFill>
                  <a:schemeClr val="tx1"/>
                </a:solidFill>
                <a:latin typeface="Times New Roman" panose="02020603050405020304" pitchFamily="18" charset="0"/>
              </a:rPr>
              <a:t>,"</a:t>
            </a:r>
            <a:r>
              <a:rPr lang="en-US" altLang="en-US" sz="1400" dirty="0">
                <a:solidFill>
                  <a:schemeClr val="tx1"/>
                </a:solidFill>
                <a:latin typeface="Times New Roman" panose="02020603050405020304" pitchFamily="18" charset="0"/>
              </a:rPr>
              <a:t>Background Subtraction for moving object detection", http://</a:t>
            </a:r>
            <a:r>
              <a:rPr lang="en-US" altLang="en-US" sz="1400" dirty="0" smtClean="0">
                <a:solidFill>
                  <a:schemeClr val="tx1"/>
                </a:solidFill>
                <a:latin typeface="Times New Roman" panose="02020603050405020304" pitchFamily="18" charset="0"/>
              </a:rPr>
              <a:t>dspace.unical.it:8080/jspui/bitstream/10955/1308/1/Thesis-Background%20Subtraction%20for%20moving%20object%20detection.pdf</a:t>
            </a:r>
            <a:endParaRPr lang="en-US" altLang="en-US" sz="1400" dirty="0" smtClean="0">
              <a:solidFill>
                <a:schemeClr val="tx1"/>
              </a:solidFill>
              <a:latin typeface="Times New Roman" panose="02020603050405020304" pitchFamily="18" charset="0"/>
            </a:endParaRPr>
          </a:p>
          <a:p>
            <a:pPr algn="just">
              <a:buClrTx/>
              <a:buSzTx/>
            </a:pPr>
            <a:r>
              <a:rPr lang="en-US" altLang="en-US" sz="1400" dirty="0" smtClean="0">
                <a:solidFill>
                  <a:schemeClr val="tx1"/>
                </a:solidFill>
                <a:latin typeface="Times New Roman" panose="02020603050405020304" pitchFamily="18" charset="0"/>
              </a:rPr>
              <a:t>[8] </a:t>
            </a:r>
            <a:r>
              <a:rPr lang="en-US" altLang="en-US" sz="1400" dirty="0">
                <a:solidFill>
                  <a:schemeClr val="tx1"/>
                </a:solidFill>
                <a:latin typeface="Times New Roman" panose="02020603050405020304" pitchFamily="18" charset="0"/>
              </a:rPr>
              <a:t>A</a:t>
            </a:r>
            <a:r>
              <a:rPr lang="en-US" altLang="en-US" sz="1400" dirty="0" smtClean="0">
                <a:solidFill>
                  <a:schemeClr val="tx1"/>
                </a:solidFill>
                <a:latin typeface="Times New Roman" panose="02020603050405020304" pitchFamily="18" charset="0"/>
              </a:rPr>
              <a:t>hmed </a:t>
            </a:r>
            <a:r>
              <a:rPr lang="en-US" altLang="en-US" sz="1400" dirty="0">
                <a:solidFill>
                  <a:schemeClr val="tx1"/>
                </a:solidFill>
                <a:latin typeface="Times New Roman" panose="02020603050405020304" pitchFamily="18" charset="0"/>
              </a:rPr>
              <a:t>M</a:t>
            </a:r>
            <a:r>
              <a:rPr lang="en-US" altLang="en-US" sz="1400" dirty="0" smtClean="0">
                <a:solidFill>
                  <a:schemeClr val="tx1"/>
                </a:solidFill>
                <a:latin typeface="Times New Roman" panose="02020603050405020304" pitchFamily="18" charset="0"/>
              </a:rPr>
              <a:t>ohammed </a:t>
            </a:r>
            <a:r>
              <a:rPr lang="en-US" altLang="en-US" sz="1400" dirty="0">
                <a:solidFill>
                  <a:schemeClr val="tx1"/>
                </a:solidFill>
                <a:latin typeface="Times New Roman" panose="02020603050405020304" pitchFamily="18" charset="0"/>
              </a:rPr>
              <a:t>A</a:t>
            </a:r>
            <a:r>
              <a:rPr lang="en-US" altLang="en-US" sz="1400" dirty="0" smtClean="0">
                <a:solidFill>
                  <a:schemeClr val="tx1"/>
                </a:solidFill>
                <a:latin typeface="Times New Roman" panose="02020603050405020304" pitchFamily="18" charset="0"/>
              </a:rPr>
              <a:t>hmed </a:t>
            </a:r>
            <a:r>
              <a:rPr lang="en-US" altLang="en-US" sz="1400" dirty="0" err="1" smtClean="0">
                <a:solidFill>
                  <a:schemeClr val="tx1"/>
                </a:solidFill>
                <a:latin typeface="Times New Roman" panose="02020603050405020304" pitchFamily="18" charset="0"/>
              </a:rPr>
              <a:t>Madani</a:t>
            </a:r>
            <a:r>
              <a:rPr lang="en-US" altLang="en-US" sz="1400" dirty="0" smtClean="0">
                <a:solidFill>
                  <a:schemeClr val="tx1"/>
                </a:solidFill>
                <a:latin typeface="Times New Roman" panose="02020603050405020304" pitchFamily="18" charset="0"/>
              </a:rPr>
              <a:t>, “Moving objects detection using background subtraction technique", http</a:t>
            </a:r>
            <a:r>
              <a:rPr lang="en-US" altLang="en-US" sz="1400" dirty="0">
                <a:solidFill>
                  <a:schemeClr val="tx1"/>
                </a:solidFill>
                <a:latin typeface="Times New Roman" panose="02020603050405020304" pitchFamily="18" charset="0"/>
              </a:rPr>
              <a:t>://api.uofk.edu:8080/api/core/bitstreams/c9e0b3de-c36a-41a2-b2e6-2acccffcb9b6/content,July </a:t>
            </a:r>
            <a:r>
              <a:rPr lang="en-US" altLang="en-US" sz="1400" dirty="0" smtClean="0">
                <a:solidFill>
                  <a:schemeClr val="tx1"/>
                </a:solidFill>
                <a:latin typeface="Times New Roman" panose="02020603050405020304" pitchFamily="18" charset="0"/>
              </a:rPr>
              <a:t>2011</a:t>
            </a:r>
            <a:endParaRPr lang="en-US" altLang="en-US" sz="1400" kern="1200" dirty="0" smtClean="0">
              <a:solidFill>
                <a:schemeClr val="tx1"/>
              </a:solidFill>
              <a:latin typeface="Times New Roman" panose="02020603050405020304" pitchFamily="18" charset="0"/>
              <a:ea typeface="+mn-ea"/>
              <a:cs typeface="+mn-cs"/>
            </a:endParaRPr>
          </a:p>
        </p:txBody>
      </p:sp>
      <p:sp>
        <p:nvSpPr>
          <p:cNvPr id="1048643" name="Title 1"/>
          <p:cNvSpPr>
            <a:spLocks noGrp="1"/>
          </p:cNvSpPr>
          <p:nvPr>
            <p:ph type="ctrTitle"/>
          </p:nvPr>
        </p:nvSpPr>
        <p:spPr>
          <a:xfrm>
            <a:off x="0" y="0"/>
            <a:ext cx="9144000" cy="914400"/>
          </a:xfr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p:spPr>
        <p:txBody>
          <a:bodyPr vert="horz" wrap="square" lIns="91440" tIns="45720" rIns="91440" bIns="45720" numCol="1" anchor="ctr" anchorCtr="0" compatLnSpc="1">
            <a:noAutofit/>
          </a:bodyPr>
          <a:lstStyle/>
          <a:p>
            <a:pPr eaLnBrk="1" hangingPunct="1">
              <a:buClrTx/>
              <a:buSzTx/>
              <a:buFontTx/>
            </a:pPr>
            <a:r>
              <a:rPr lang="en-US" altLang="zh-CN" sz="2400" b="1" dirty="0">
                <a:ea typeface="SimSun" panose="02010600030101010101" pitchFamily="2" charset="-122"/>
              </a:rPr>
              <a:t>References</a:t>
            </a:r>
            <a:endParaRPr lang="en-US" altLang="zh-CN" sz="2400" baseline="-25000" dirty="0">
              <a:ea typeface="SimSun"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Subtitle 2"/>
          <p:cNvSpPr>
            <a:spLocks noGrp="1"/>
          </p:cNvSpPr>
          <p:nvPr>
            <p:ph type="subTitle" idx="1"/>
          </p:nvPr>
        </p:nvSpPr>
        <p:spPr>
          <a:xfrm>
            <a:off x="177800" y="1143000"/>
            <a:ext cx="8763000" cy="5410200"/>
          </a:xfrm>
        </p:spPr>
        <p:txBody>
          <a:bodyPr vert="horz" wrap="square" lIns="91440" tIns="45720" rIns="91440" bIns="45720" anchor="t" anchorCtr="0"/>
          <a:lstStyle/>
          <a:p>
            <a:pPr marL="342900" indent="-342900" algn="just" eaLnBrk="1" hangingPunct="1">
              <a:lnSpc>
                <a:spcPct val="150000"/>
              </a:lnSpc>
              <a:buClrTx/>
              <a:buSzTx/>
            </a:pPr>
            <a:endParaRPr lang="en-US" altLang="en-US" sz="4000" b="1" kern="1200" dirty="0">
              <a:solidFill>
                <a:schemeClr val="tx1"/>
              </a:solidFill>
              <a:latin typeface="+mn-lt"/>
              <a:ea typeface="+mn-ea"/>
              <a:cs typeface="+mn-cs"/>
            </a:endParaRPr>
          </a:p>
          <a:p>
            <a:pPr marL="342900" indent="-342900" algn="just" eaLnBrk="1" hangingPunct="1">
              <a:lnSpc>
                <a:spcPct val="150000"/>
              </a:lnSpc>
              <a:buClrTx/>
              <a:buSzTx/>
            </a:pPr>
            <a:endParaRPr lang="en-US" altLang="en-US" sz="4000" b="1" kern="1200" dirty="0">
              <a:solidFill>
                <a:schemeClr val="tx1"/>
              </a:solidFill>
              <a:latin typeface="+mn-lt"/>
              <a:ea typeface="+mn-ea"/>
              <a:cs typeface="+mn-cs"/>
            </a:endParaRPr>
          </a:p>
          <a:p>
            <a:pPr marL="342900" indent="-342900" eaLnBrk="1" hangingPunct="1">
              <a:lnSpc>
                <a:spcPct val="150000"/>
              </a:lnSpc>
              <a:buClrTx/>
              <a:buSzTx/>
            </a:pPr>
            <a:r>
              <a:rPr lang="en-US" altLang="en-US" sz="4000" b="1" kern="1200" dirty="0">
                <a:solidFill>
                  <a:schemeClr val="tx1"/>
                </a:solidFill>
                <a:latin typeface="+mn-lt"/>
                <a:ea typeface="+mn-ea"/>
                <a:cs typeface="+mn-cs"/>
              </a:rPr>
              <a:t>Thank You…….</a:t>
            </a:r>
            <a:endParaRPr lang="en-US" altLang="en-US" sz="4000" b="1" kern="1200" dirty="0">
              <a:solidFill>
                <a:schemeClr val="tx1"/>
              </a:solidFill>
              <a:latin typeface="+mn-lt"/>
              <a:ea typeface="+mn-ea"/>
              <a:cs typeface="+mn-cs"/>
            </a:endParaRPr>
          </a:p>
        </p:txBody>
      </p:sp>
      <p:sp>
        <p:nvSpPr>
          <p:cNvPr id="1048648" name="Title 1"/>
          <p:cNvSpPr>
            <a:spLocks noGrp="1"/>
          </p:cNvSpPr>
          <p:nvPr>
            <p:ph type="ctrTitle"/>
          </p:nvPr>
        </p:nvSpPr>
        <p:spPr>
          <a:xfrm>
            <a:off x="0" y="0"/>
            <a:ext cx="9144000" cy="914400"/>
          </a:xfr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p:spPr>
        <p:txBody>
          <a:bodyPr vert="horz" wrap="square" lIns="91440" tIns="45720" rIns="91440" bIns="45720" numCol="1" anchor="ctr" anchorCtr="0" compatLnSpc="1">
            <a:noAutofit/>
          </a:bodyPr>
          <a:lstStyle/>
          <a:p>
            <a:pPr eaLnBrk="1" hangingPunct="1">
              <a:buClrTx/>
              <a:buSzTx/>
              <a:buFontTx/>
            </a:pPr>
            <a:endParaRPr lang="en-US" altLang="zh-CN" sz="2400" baseline="-25000" dirty="0">
              <a:ea typeface="SimSun"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p:txBody>
          <a:bodyPr vert="horz" wrap="square" lIns="91440" tIns="45720" rIns="91440" bIns="45720" anchor="ctr" anchorCtr="0"/>
          <a:lstStyle/>
          <a:p>
            <a:r>
              <a:rPr lang="en-US" altLang="en-US" dirty="0"/>
              <a:t>Outline</a:t>
            </a:r>
            <a:endParaRPr lang="en-US" altLang="en-US" dirty="0"/>
          </a:p>
        </p:txBody>
      </p:sp>
      <p:sp>
        <p:nvSpPr>
          <p:cNvPr id="1048595" name="Content Placeholder 2"/>
          <p:cNvSpPr>
            <a:spLocks noGrp="1"/>
          </p:cNvSpPr>
          <p:nvPr>
            <p:ph idx="1"/>
          </p:nvPr>
        </p:nvSpPr>
        <p:spPr>
          <a:xfrm>
            <a:off x="457200" y="1295400"/>
            <a:ext cx="8229600" cy="4876800"/>
          </a:xfrm>
        </p:spPr>
        <p:txBody>
          <a:bodyPr vert="horz" wrap="square" lIns="91440" tIns="45720" rIns="91440" bIns="45720" anchor="t" anchorCtr="0"/>
          <a:lstStyle/>
          <a:p>
            <a:r>
              <a:rPr lang="en-US" altLang="en-US" dirty="0">
                <a:latin typeface="Times New Roman" panose="02020603050405020304" pitchFamily="18" charset="0"/>
              </a:rPr>
              <a:t>Abstract</a:t>
            </a:r>
            <a:endParaRPr lang="en-US" altLang="en-US" dirty="0">
              <a:latin typeface="Times New Roman" panose="02020603050405020304" pitchFamily="18" charset="0"/>
            </a:endParaRPr>
          </a:p>
          <a:p>
            <a:r>
              <a:rPr lang="en-US" altLang="en-US" dirty="0">
                <a:latin typeface="Times New Roman" panose="02020603050405020304" pitchFamily="18" charset="0"/>
              </a:rPr>
              <a:t>Aim and Objective</a:t>
            </a:r>
            <a:endParaRPr lang="en-US" altLang="en-US" dirty="0">
              <a:latin typeface="Times New Roman" panose="02020603050405020304" pitchFamily="18" charset="0"/>
            </a:endParaRPr>
          </a:p>
          <a:p>
            <a:r>
              <a:rPr lang="en-US" altLang="en-US" dirty="0">
                <a:latin typeface="Times New Roman" panose="02020603050405020304" pitchFamily="18" charset="0"/>
              </a:rPr>
              <a:t>Introduction</a:t>
            </a:r>
            <a:endParaRPr lang="en-US" altLang="en-US" dirty="0">
              <a:latin typeface="Times New Roman" panose="02020603050405020304" pitchFamily="18" charset="0"/>
            </a:endParaRPr>
          </a:p>
          <a:p>
            <a:r>
              <a:rPr lang="en-US" altLang="en-US" dirty="0">
                <a:latin typeface="Times New Roman" panose="02020603050405020304" pitchFamily="18" charset="0"/>
              </a:rPr>
              <a:t>Diagrams</a:t>
            </a:r>
            <a:endParaRPr lang="en-US" altLang="en-US" dirty="0">
              <a:latin typeface="Times New Roman" panose="02020603050405020304" pitchFamily="18" charset="0"/>
            </a:endParaRPr>
          </a:p>
          <a:p>
            <a:r>
              <a:rPr lang="en-US" altLang="en-US" dirty="0">
                <a:latin typeface="Times New Roman" panose="02020603050405020304" pitchFamily="18" charset="0"/>
              </a:rPr>
              <a:t>Modules</a:t>
            </a:r>
            <a:endParaRPr lang="en-US" altLang="en-US" dirty="0">
              <a:latin typeface="Times New Roman" panose="02020603050405020304" pitchFamily="18" charset="0"/>
            </a:endParaRPr>
          </a:p>
          <a:p>
            <a:r>
              <a:rPr lang="en-US" altLang="en-US" dirty="0">
                <a:latin typeface="Times New Roman" panose="02020603050405020304" pitchFamily="18" charset="0"/>
              </a:rPr>
              <a:t>Experimental results/Output/Snapshots</a:t>
            </a:r>
            <a:endParaRPr lang="en-US" altLang="en-US" dirty="0">
              <a:latin typeface="Times New Roman" panose="02020603050405020304" pitchFamily="18" charset="0"/>
            </a:endParaRPr>
          </a:p>
          <a:p>
            <a:r>
              <a:rPr lang="en-US" altLang="en-US" dirty="0">
                <a:latin typeface="Times New Roman" panose="02020603050405020304" pitchFamily="18" charset="0"/>
              </a:rPr>
              <a:t>References</a:t>
            </a:r>
            <a:endParaRPr lang="en-US" altLang="en-US" dirty="0">
              <a:latin typeface="Times New Roman" panose="02020603050405020304" pitchFamily="18" charset="0"/>
            </a:endParaRPr>
          </a:p>
          <a:p>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Subtitle 2"/>
          <p:cNvSpPr>
            <a:spLocks noGrp="1"/>
          </p:cNvSpPr>
          <p:nvPr>
            <p:ph type="subTitle" idx="1"/>
          </p:nvPr>
        </p:nvSpPr>
        <p:spPr>
          <a:xfrm>
            <a:off x="419209" y="1219258"/>
            <a:ext cx="8305582" cy="5045007"/>
          </a:xfrm>
        </p:spPr>
        <p:txBody>
          <a:bodyPr vert="horz" wrap="square" lIns="91440" tIns="45720" rIns="91440" bIns="45720" anchor="t" anchorCtr="0"/>
          <a:lstStyle/>
          <a:p>
            <a:pPr algn="just"/>
            <a:endParaRPr lang="en-US" sz="2400" dirty="0" smtClean="0">
              <a:solidFill>
                <a:schemeClr val="tx1"/>
              </a:solidFill>
              <a:latin typeface="Times New Roman" panose="02020603050405020304" pitchFamily="18" charset="0"/>
              <a:cs typeface="Times New Roman" panose="02020603050405020304" pitchFamily="18" charset="0"/>
            </a:endParaRPr>
          </a:p>
          <a:p>
            <a:pPr algn="just"/>
            <a:r>
              <a:rPr lang="en-US" sz="2400" dirty="0" smtClean="0">
                <a:solidFill>
                  <a:schemeClr val="tx1"/>
                </a:solidFill>
                <a:latin typeface="Times New Roman" panose="02020603050405020304" pitchFamily="18" charset="0"/>
                <a:cs typeface="Times New Roman" panose="02020603050405020304" pitchFamily="18" charset="0"/>
              </a:rPr>
              <a:t>We </a:t>
            </a:r>
            <a:r>
              <a:rPr lang="en-US" sz="2400" dirty="0">
                <a:solidFill>
                  <a:schemeClr val="tx1"/>
                </a:solidFill>
                <a:latin typeface="Times New Roman" panose="02020603050405020304" pitchFamily="18" charset="0"/>
                <a:cs typeface="Times New Roman" panose="02020603050405020304" pitchFamily="18" charset="0"/>
              </a:rPr>
              <a:t>live in the era of video calls. Conducted over the internet and using whatever camera that comes with your laptop or computer, we broadcast our lives to our classmates, coworkers, and families.</a:t>
            </a:r>
            <a:endParaRPr lang="en-US" sz="2400" dirty="0">
              <a:solidFill>
                <a:schemeClr val="tx1"/>
              </a:solidFill>
              <a:latin typeface="Times New Roman" panose="02020603050405020304" pitchFamily="18" charset="0"/>
              <a:cs typeface="Times New Roman" panose="02020603050405020304" pitchFamily="18" charset="0"/>
            </a:endParaRPr>
          </a:p>
          <a:p>
            <a:pPr algn="just"/>
            <a:r>
              <a:rPr lang="en-US" sz="2400" dirty="0">
                <a:solidFill>
                  <a:schemeClr val="tx1"/>
                </a:solidFill>
                <a:latin typeface="Times New Roman" panose="02020603050405020304" pitchFamily="18" charset="0"/>
                <a:cs typeface="Times New Roman" panose="02020603050405020304" pitchFamily="18" charset="0"/>
              </a:rPr>
              <a:t>Sometimes, though, we don’t want to broadcast our space. </a:t>
            </a:r>
            <a:endParaRPr lang="en-US" sz="2400" dirty="0">
              <a:solidFill>
                <a:schemeClr val="tx1"/>
              </a:solidFill>
              <a:latin typeface="Times New Roman" panose="02020603050405020304" pitchFamily="18" charset="0"/>
              <a:cs typeface="Times New Roman" panose="02020603050405020304" pitchFamily="18" charset="0"/>
            </a:endParaRPr>
          </a:p>
          <a:p>
            <a:pPr algn="just"/>
            <a:r>
              <a:rPr lang="en-US" sz="2400" dirty="0">
                <a:solidFill>
                  <a:schemeClr val="tx1"/>
                </a:solidFill>
                <a:latin typeface="Times New Roman" panose="02020603050405020304" pitchFamily="18" charset="0"/>
                <a:cs typeface="Times New Roman" panose="02020603050405020304" pitchFamily="18" charset="0"/>
              </a:rPr>
              <a:t>As a result, </a:t>
            </a:r>
            <a:r>
              <a:rPr lang="en-US" sz="2400" dirty="0" smtClean="0">
                <a:solidFill>
                  <a:schemeClr val="tx1"/>
                </a:solidFill>
                <a:latin typeface="Times New Roman" panose="02020603050405020304" pitchFamily="18" charset="0"/>
                <a:cs typeface="Times New Roman" panose="02020603050405020304" pitchFamily="18" charset="0"/>
              </a:rPr>
              <a:t>video meeting </a:t>
            </a:r>
            <a:r>
              <a:rPr lang="en-US" sz="2400" dirty="0">
                <a:solidFill>
                  <a:schemeClr val="tx1"/>
                </a:solidFill>
                <a:latin typeface="Times New Roman" panose="02020603050405020304" pitchFamily="18" charset="0"/>
                <a:cs typeface="Times New Roman" panose="02020603050405020304" pitchFamily="18" charset="0"/>
              </a:rPr>
              <a:t>software includes a feature to hide </a:t>
            </a:r>
            <a:r>
              <a:rPr lang="en-US" sz="2400" dirty="0" smtClean="0">
                <a:solidFill>
                  <a:schemeClr val="tx1"/>
                </a:solidFill>
                <a:latin typeface="Times New Roman" panose="02020603050405020304" pitchFamily="18" charset="0"/>
                <a:cs typeface="Times New Roman" panose="02020603050405020304" pitchFamily="18" charset="0"/>
              </a:rPr>
              <a:t>our </a:t>
            </a:r>
            <a:r>
              <a:rPr lang="en-US" sz="2400" dirty="0">
                <a:solidFill>
                  <a:schemeClr val="tx1"/>
                </a:solidFill>
                <a:latin typeface="Times New Roman" panose="02020603050405020304" pitchFamily="18" charset="0"/>
                <a:cs typeface="Times New Roman" panose="02020603050405020304" pitchFamily="18" charset="0"/>
              </a:rPr>
              <a:t>background, usually behind an image of </a:t>
            </a:r>
            <a:r>
              <a:rPr lang="en-US" sz="2400" dirty="0" smtClean="0">
                <a:solidFill>
                  <a:schemeClr val="tx1"/>
                </a:solidFill>
                <a:latin typeface="Times New Roman" panose="02020603050405020304" pitchFamily="18" charset="0"/>
                <a:cs typeface="Times New Roman" panose="02020603050405020304" pitchFamily="18" charset="0"/>
              </a:rPr>
              <a:t>our </a:t>
            </a:r>
            <a:r>
              <a:rPr lang="en-US" sz="2400" dirty="0">
                <a:solidFill>
                  <a:schemeClr val="tx1"/>
                </a:solidFill>
                <a:latin typeface="Times New Roman" panose="02020603050405020304" pitchFamily="18" charset="0"/>
                <a:cs typeface="Times New Roman" panose="02020603050405020304" pitchFamily="18" charset="0"/>
              </a:rPr>
              <a:t>choice. While most don’t think of it much, the actual task of determining what determines the foreground and the background in an image is hardly trivial.</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1048597" name="Title 1"/>
          <p:cNvSpPr>
            <a:spLocks noGrp="1"/>
          </p:cNvSpPr>
          <p:nvPr>
            <p:ph type="ctrTitle"/>
          </p:nvPr>
        </p:nvSpPr>
        <p:spPr>
          <a:xfrm>
            <a:off x="0" y="0"/>
            <a:ext cx="9144000" cy="914400"/>
          </a:xfr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p:spPr>
        <p:txBody>
          <a:bodyPr vert="horz" wrap="square" lIns="91440" tIns="45720" rIns="91440" bIns="45720" numCol="1" anchor="ctr" anchorCtr="0" compatLnSpc="1">
            <a:noAutofit/>
          </a:bodyPr>
          <a:lstStyle/>
          <a:p>
            <a:pPr eaLnBrk="1" hangingPunct="1">
              <a:buClrTx/>
              <a:buSzTx/>
              <a:buFontTx/>
            </a:pPr>
            <a:r>
              <a:rPr lang="en-US" altLang="zh-CN" sz="2400" dirty="0">
                <a:ea typeface="SimSun" panose="02010600030101010101" pitchFamily="2" charset="-122"/>
              </a:rPr>
              <a:t>Abstract</a:t>
            </a:r>
            <a:endParaRPr lang="en-US" altLang="zh-CN" sz="2400" b="1" dirty="0">
              <a:ea typeface="SimSun"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Subtitle 2"/>
          <p:cNvSpPr>
            <a:spLocks noGrp="1"/>
          </p:cNvSpPr>
          <p:nvPr>
            <p:ph type="subTitle" idx="1"/>
          </p:nvPr>
        </p:nvSpPr>
        <p:spPr>
          <a:xfrm>
            <a:off x="152400" y="1066800"/>
            <a:ext cx="8788400" cy="5105400"/>
          </a:xfrm>
        </p:spPr>
        <p:txBody>
          <a:bodyPr vert="horz" wrap="square" lIns="91440" tIns="45720" rIns="91440" bIns="45720" anchor="t" anchorCtr="0"/>
          <a:lstStyle/>
          <a:p>
            <a:pPr algn="just">
              <a:buClrTx/>
              <a:buSzTx/>
            </a:pPr>
            <a:endParaRPr lang="en-US" altLang="en-US" sz="2800" b="1" kern="1200" dirty="0">
              <a:solidFill>
                <a:schemeClr val="tx1"/>
              </a:solidFill>
              <a:latin typeface="Times New Roman" panose="02020603050405020304" pitchFamily="18" charset="0"/>
              <a:cs typeface="Times New Roman" panose="02020603050405020304" pitchFamily="18" charset="0"/>
            </a:endParaRPr>
          </a:p>
          <a:p>
            <a:pPr algn="just">
              <a:buClrTx/>
              <a:buSzTx/>
            </a:pPr>
            <a:r>
              <a:rPr lang="en-US" altLang="en-US" sz="2800" b="1" kern="1200" dirty="0" smtClean="0">
                <a:solidFill>
                  <a:schemeClr val="tx1"/>
                </a:solidFill>
                <a:latin typeface="Times New Roman" panose="02020603050405020304" pitchFamily="18" charset="0"/>
                <a:cs typeface="Times New Roman" panose="02020603050405020304" pitchFamily="18" charset="0"/>
              </a:rPr>
              <a:t>Aim: </a:t>
            </a:r>
            <a:r>
              <a:rPr lang="en-US" sz="2400" dirty="0">
                <a:solidFill>
                  <a:schemeClr val="tx1"/>
                </a:solidFill>
                <a:latin typeface="Times New Roman" panose="02020603050405020304" pitchFamily="18" charset="0"/>
                <a:cs typeface="Times New Roman" panose="02020603050405020304" pitchFamily="18" charset="0"/>
              </a:rPr>
              <a:t>Removing background </a:t>
            </a:r>
            <a:r>
              <a:rPr lang="en-US" sz="2400" dirty="0" smtClean="0">
                <a:solidFill>
                  <a:schemeClr val="tx1"/>
                </a:solidFill>
                <a:latin typeface="Times New Roman" panose="02020603050405020304" pitchFamily="18" charset="0"/>
                <a:cs typeface="Times New Roman" panose="02020603050405020304" pitchFamily="18" charset="0"/>
              </a:rPr>
              <a:t>from </a:t>
            </a:r>
            <a:r>
              <a:rPr lang="en-US" sz="2400" dirty="0">
                <a:solidFill>
                  <a:schemeClr val="tx1"/>
                </a:solidFill>
                <a:latin typeface="Times New Roman" panose="02020603050405020304" pitchFamily="18" charset="0"/>
                <a:cs typeface="Times New Roman" panose="02020603050405020304" pitchFamily="18" charset="0"/>
              </a:rPr>
              <a:t>a </a:t>
            </a:r>
            <a:r>
              <a:rPr lang="en-US" sz="2400" dirty="0" smtClean="0">
                <a:solidFill>
                  <a:schemeClr val="tx1"/>
                </a:solidFill>
                <a:latin typeface="Times New Roman" panose="02020603050405020304" pitchFamily="18" charset="0"/>
                <a:cs typeface="Times New Roman" panose="02020603050405020304" pitchFamily="18" charset="0"/>
              </a:rPr>
              <a:t>real-time video </a:t>
            </a:r>
            <a:r>
              <a:rPr lang="en-US" sz="2400" dirty="0">
                <a:solidFill>
                  <a:schemeClr val="tx1"/>
                </a:solidFill>
                <a:latin typeface="Times New Roman" panose="02020603050405020304" pitchFamily="18" charset="0"/>
                <a:cs typeface="Times New Roman" panose="02020603050405020304" pitchFamily="18" charset="0"/>
              </a:rPr>
              <a:t>while keeping the target object in </a:t>
            </a:r>
            <a:r>
              <a:rPr lang="en-US" sz="2400" dirty="0" smtClean="0">
                <a:solidFill>
                  <a:schemeClr val="tx1"/>
                </a:solidFill>
                <a:latin typeface="Times New Roman" panose="02020603050405020304" pitchFamily="18" charset="0"/>
                <a:cs typeface="Times New Roman" panose="02020603050405020304" pitchFamily="18" charset="0"/>
              </a:rPr>
              <a:t>focus and removing background from a picture.</a:t>
            </a:r>
            <a:endParaRPr lang="en-US" altLang="en-US" sz="2400" b="1" kern="1200" dirty="0" smtClean="0">
              <a:solidFill>
                <a:schemeClr val="tx1"/>
              </a:solidFill>
              <a:latin typeface="Times New Roman" panose="02020603050405020304" pitchFamily="18" charset="0"/>
              <a:cs typeface="Times New Roman" panose="02020603050405020304" pitchFamily="18" charset="0"/>
            </a:endParaRPr>
          </a:p>
          <a:p>
            <a:pPr algn="just">
              <a:buClrTx/>
              <a:buSzTx/>
            </a:pPr>
            <a:endParaRPr lang="en-US" altLang="en-US" sz="2800" b="1" dirty="0">
              <a:solidFill>
                <a:schemeClr val="tx1"/>
              </a:solidFill>
              <a:latin typeface="Times New Roman" panose="02020603050405020304" pitchFamily="18" charset="0"/>
              <a:cs typeface="Times New Roman" panose="02020603050405020304" pitchFamily="18" charset="0"/>
            </a:endParaRPr>
          </a:p>
          <a:p>
            <a:pPr algn="just">
              <a:buClrTx/>
              <a:buSzTx/>
            </a:pPr>
            <a:r>
              <a:rPr lang="en-US" altLang="en-US" sz="2800" b="1" dirty="0" smtClean="0">
                <a:solidFill>
                  <a:schemeClr val="tx1"/>
                </a:solidFill>
                <a:latin typeface="Times New Roman" panose="02020603050405020304" pitchFamily="18" charset="0"/>
                <a:cs typeface="Times New Roman" panose="02020603050405020304" pitchFamily="18" charset="0"/>
              </a:rPr>
              <a:t>Objectives</a:t>
            </a:r>
            <a:r>
              <a:rPr lang="en-US" altLang="en-US" sz="2400" b="1" dirty="0" smtClean="0">
                <a:solidFill>
                  <a:schemeClr val="tx1"/>
                </a:solidFill>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endParaRPr lang="en-US" sz="24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Tx/>
              <a:buSzTx/>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Implementation </a:t>
            </a:r>
            <a:r>
              <a:rPr lang="en-US" sz="2400" dirty="0">
                <a:solidFill>
                  <a:schemeClr val="tx1"/>
                </a:solidFill>
                <a:latin typeface="Times New Roman" panose="02020603050405020304" pitchFamily="18" charset="0"/>
                <a:cs typeface="Times New Roman" panose="02020603050405020304" pitchFamily="18" charset="0"/>
              </a:rPr>
              <a:t>of background removal </a:t>
            </a:r>
            <a:r>
              <a:rPr lang="en-US" sz="2400" dirty="0" smtClean="0">
                <a:solidFill>
                  <a:schemeClr val="tx1"/>
                </a:solidFill>
                <a:latin typeface="Times New Roman" panose="02020603050405020304" pitchFamily="18" charset="0"/>
                <a:cs typeface="Times New Roman" panose="02020603050405020304" pitchFamily="18" charset="0"/>
              </a:rPr>
              <a:t>program.</a:t>
            </a:r>
            <a:endParaRPr lang="en-US" sz="24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Tx/>
              <a:buSzTx/>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Replacing </a:t>
            </a:r>
            <a:r>
              <a:rPr lang="en-US" sz="2400" dirty="0">
                <a:solidFill>
                  <a:schemeClr val="tx1"/>
                </a:solidFill>
                <a:latin typeface="Times New Roman" panose="02020603050405020304" pitchFamily="18" charset="0"/>
                <a:cs typeface="Times New Roman" panose="02020603050405020304" pitchFamily="18" charset="0"/>
              </a:rPr>
              <a:t>background for a better </a:t>
            </a:r>
            <a:r>
              <a:rPr lang="en-US" sz="2400" dirty="0" smtClean="0">
                <a:solidFill>
                  <a:schemeClr val="tx1"/>
                </a:solidFill>
                <a:latin typeface="Times New Roman" panose="02020603050405020304" pitchFamily="18" charset="0"/>
                <a:cs typeface="Times New Roman" panose="02020603050405020304" pitchFamily="18" charset="0"/>
              </a:rPr>
              <a:t>look.</a:t>
            </a:r>
            <a:endParaRPr lang="en-US" sz="24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Tx/>
              <a:buSzTx/>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Faster </a:t>
            </a:r>
            <a:r>
              <a:rPr lang="en-US" sz="2400" dirty="0">
                <a:solidFill>
                  <a:schemeClr val="tx1"/>
                </a:solidFill>
                <a:latin typeface="Times New Roman" panose="02020603050405020304" pitchFamily="18" charset="0"/>
                <a:cs typeface="Times New Roman" panose="02020603050405020304" pitchFamily="18" charset="0"/>
              </a:rPr>
              <a:t>rendering for better focus on person/object.</a:t>
            </a:r>
            <a:endParaRPr lang="en-US" sz="2400" dirty="0">
              <a:solidFill>
                <a:schemeClr val="tx1"/>
              </a:solidFill>
              <a:latin typeface="Times New Roman" panose="02020603050405020304" pitchFamily="18" charset="0"/>
              <a:cs typeface="Times New Roman" panose="02020603050405020304" pitchFamily="18" charset="0"/>
            </a:endParaRPr>
          </a:p>
          <a:p>
            <a:pPr algn="just">
              <a:buClrTx/>
              <a:buSzTx/>
            </a:pPr>
            <a:endParaRPr lang="en-US" altLang="en-US" sz="2400" b="1" kern="1200" dirty="0">
              <a:solidFill>
                <a:schemeClr val="tx1"/>
              </a:solidFill>
              <a:latin typeface="Times New Roman" panose="02020603050405020304" pitchFamily="18" charset="0"/>
              <a:cs typeface="Times New Roman" panose="02020603050405020304" pitchFamily="18" charset="0"/>
            </a:endParaRPr>
          </a:p>
        </p:txBody>
      </p:sp>
      <p:sp>
        <p:nvSpPr>
          <p:cNvPr id="1048599" name="Title 1"/>
          <p:cNvSpPr>
            <a:spLocks noGrp="1"/>
          </p:cNvSpPr>
          <p:nvPr>
            <p:ph type="ctrTitle"/>
          </p:nvPr>
        </p:nvSpPr>
        <p:spPr>
          <a:xfrm>
            <a:off x="0" y="0"/>
            <a:ext cx="9144000" cy="914400"/>
          </a:xfr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p:spPr>
        <p:txBody>
          <a:bodyPr vert="horz" wrap="square" lIns="91440" tIns="45720" rIns="91440" bIns="45720" numCol="1" anchor="ctr" anchorCtr="0" compatLnSpc="1">
            <a:noAutofit/>
          </a:bodyPr>
          <a:lstStyle/>
          <a:p>
            <a:pPr eaLnBrk="1" hangingPunct="1">
              <a:buClrTx/>
              <a:buSzTx/>
              <a:buFontTx/>
            </a:pPr>
            <a:r>
              <a:rPr lang="en-US" altLang="zh-CN" sz="2400" dirty="0">
                <a:ea typeface="SimSun" panose="02010600030101010101" pitchFamily="2" charset="-122"/>
              </a:rPr>
              <a:t>Aim and Objective(s)</a:t>
            </a:r>
            <a:endParaRPr lang="en-US" altLang="zh-CN" sz="2400" baseline="-25000" dirty="0">
              <a:ea typeface="SimSun"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ext Box 2"/>
          <p:cNvSpPr txBox="1"/>
          <p:nvPr/>
        </p:nvSpPr>
        <p:spPr>
          <a:xfrm>
            <a:off x="0" y="0"/>
            <a:ext cx="9144000" cy="914400"/>
          </a:xfrm>
          <a:prstGeom prst="rect">
            <a:avLst/>
          </a:prstGeom>
          <a:gradFill rotWithShape="0">
            <a:gsLst>
              <a:gs pos="0">
                <a:srgbClr val="E1E8F5"/>
              </a:gs>
              <a:gs pos="100000">
                <a:srgbClr val="8EB4E3"/>
              </a:gs>
            </a:gsLst>
            <a:lin ang="5400000" scaled="1"/>
          </a:grad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defTabSz="914400" eaLnBrk="1" hangingPunct="1">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dirty="0">
                <a:latin typeface="Times New Roman" panose="02020603050405020304" pitchFamily="18" charset="0"/>
              </a:rPr>
              <a:t>Introduction</a:t>
            </a:r>
            <a:endParaRPr lang="en-US" altLang="en-US" sz="2800" dirty="0">
              <a:latin typeface="Times New Roman" panose="02020603050405020304" pitchFamily="18" charset="0"/>
              <a:ea typeface="Times New Roman" panose="02020603050405020304" pitchFamily="18" charset="0"/>
            </a:endParaRPr>
          </a:p>
        </p:txBody>
      </p:sp>
      <p:sp>
        <p:nvSpPr>
          <p:cNvPr id="1048607" name="Rectangle 21"/>
          <p:cNvSpPr/>
          <p:nvPr/>
        </p:nvSpPr>
        <p:spPr>
          <a:xfrm>
            <a:off x="0" y="0"/>
            <a:ext cx="9144000" cy="45720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endParaRPr lang="en-US" altLang="en-US" sz="1800" dirty="0">
              <a:latin typeface="Arial" panose="020B0604020202020204" pitchFamily="34" charset="0"/>
            </a:endParaRPr>
          </a:p>
        </p:txBody>
      </p:sp>
      <p:sp>
        <p:nvSpPr>
          <p:cNvPr id="1048608" name="Rectangle 23"/>
          <p:cNvSpPr/>
          <p:nvPr/>
        </p:nvSpPr>
        <p:spPr>
          <a:xfrm>
            <a:off x="0" y="6350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defTabSz="914400">
              <a:spcBef>
                <a:spcPct val="0"/>
              </a:spcBef>
              <a:buNone/>
              <a:tabLst>
                <a:tab pos="922655" algn="l"/>
              </a:tabLst>
            </a:pPr>
            <a:endParaRPr lang="en-US" altLang="en-US" sz="1200" dirty="0">
              <a:latin typeface="Times New Roman" panose="02020603050405020304" pitchFamily="18" charset="0"/>
            </a:endParaRPr>
          </a:p>
          <a:p>
            <a:pPr marL="0" lvl="0" indent="0" defTabSz="914400">
              <a:spcBef>
                <a:spcPct val="0"/>
              </a:spcBef>
              <a:buNone/>
              <a:tabLst>
                <a:tab pos="922655" algn="l"/>
              </a:tabLst>
            </a:pPr>
            <a:r>
              <a:rPr lang="en-US" altLang="en-US" sz="1200" dirty="0">
                <a:latin typeface="Times New Roman" panose="02020603050405020304" pitchFamily="18" charset="0"/>
              </a:rPr>
              <a:t>	</a:t>
            </a:r>
            <a:endParaRPr lang="en-US" altLang="en-US" sz="1200" dirty="0">
              <a:latin typeface="Arial" panose="020B0604020202020204" pitchFamily="34" charset="0"/>
            </a:endParaRPr>
          </a:p>
          <a:p>
            <a:pPr marL="0" lvl="0" indent="0" defTabSz="914400">
              <a:spcBef>
                <a:spcPct val="0"/>
              </a:spcBef>
              <a:buNone/>
              <a:tabLst>
                <a:tab pos="922655" algn="l"/>
              </a:tabLst>
            </a:pPr>
            <a:endParaRPr lang="en-US" altLang="en-US" sz="1800" dirty="0">
              <a:latin typeface="Arial" panose="020B0604020202020204" pitchFamily="34" charset="0"/>
            </a:endParaRPr>
          </a:p>
        </p:txBody>
      </p:sp>
      <p:sp>
        <p:nvSpPr>
          <p:cNvPr id="1048609" name="Rectangle 30"/>
          <p:cNvSpPr/>
          <p:nvPr/>
        </p:nvSpPr>
        <p:spPr>
          <a:xfrm>
            <a:off x="0" y="6350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defTabSz="914400">
              <a:spcBef>
                <a:spcPct val="0"/>
              </a:spcBef>
              <a:buNone/>
              <a:tabLst>
                <a:tab pos="922655" algn="l"/>
              </a:tabLst>
            </a:pPr>
            <a:br>
              <a:rPr lang="en-US" altLang="en-US" sz="800" dirty="0">
                <a:latin typeface="Arial" panose="020B0604020202020204" pitchFamily="34" charset="0"/>
              </a:rPr>
            </a:br>
            <a:endParaRPr lang="en-US" altLang="en-US" sz="1200" dirty="0">
              <a:latin typeface="Arial" panose="020B0604020202020204" pitchFamily="34" charset="0"/>
            </a:endParaRPr>
          </a:p>
          <a:p>
            <a:pPr marL="0" lvl="0" indent="0" defTabSz="914400">
              <a:spcBef>
                <a:spcPct val="0"/>
              </a:spcBef>
              <a:buNone/>
              <a:tabLst>
                <a:tab pos="922655" algn="l"/>
              </a:tabLst>
            </a:pPr>
            <a:endParaRPr lang="en-US" altLang="en-US" sz="1800" dirty="0">
              <a:latin typeface="Arial" panose="020B0604020202020204" pitchFamily="34" charset="0"/>
            </a:endParaRPr>
          </a:p>
        </p:txBody>
      </p:sp>
      <p:sp>
        <p:nvSpPr>
          <p:cNvPr id="1048610" name="Rectangle 34"/>
          <p:cNvSpPr/>
          <p:nvPr/>
        </p:nvSpPr>
        <p:spPr>
          <a:xfrm>
            <a:off x="0" y="4572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defTabSz="914400">
              <a:spcBef>
                <a:spcPct val="0"/>
              </a:spcBef>
              <a:buNone/>
              <a:tabLst>
                <a:tab pos="922655" algn="l"/>
              </a:tabLst>
            </a:pPr>
            <a:endParaRPr lang="en-US" altLang="en-US" sz="1800" dirty="0">
              <a:latin typeface="Arial" panose="020B0604020202020204" pitchFamily="34" charset="0"/>
            </a:endParaRPr>
          </a:p>
        </p:txBody>
      </p:sp>
      <p:sp>
        <p:nvSpPr>
          <p:cNvPr id="1048611" name="Subtitle 2"/>
          <p:cNvSpPr txBox="1"/>
          <p:nvPr/>
        </p:nvSpPr>
        <p:spPr>
          <a:xfrm>
            <a:off x="177800" y="1524050"/>
            <a:ext cx="8788400" cy="554748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lgn="just"/>
            <a:r>
              <a:rPr lang="en-US" sz="2400" dirty="0">
                <a:latin typeface="Times New Roman" panose="02020603050405020304" pitchFamily="18" charset="0"/>
                <a:cs typeface="Times New Roman" panose="02020603050405020304" pitchFamily="18" charset="0"/>
              </a:rPr>
              <a:t>The background of the video needs to be modified as there are so many other interruptions in the background or the background color doesn’t suit the person due to which background or the color needs to be </a:t>
            </a:r>
            <a:r>
              <a:rPr lang="en-US" sz="2400" dirty="0" smtClean="0">
                <a:latin typeface="Times New Roman" panose="02020603050405020304" pitchFamily="18" charset="0"/>
                <a:cs typeface="Times New Roman" panose="02020603050405020304" pitchFamily="18" charset="0"/>
              </a:rPr>
              <a:t>modified.</a:t>
            </a:r>
            <a:endParaRPr lang="en-US" sz="24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have used Python inbuilt modules such as </a:t>
            </a:r>
            <a:r>
              <a:rPr lang="en-US" sz="2400" dirty="0" err="1">
                <a:latin typeface="Times New Roman" panose="02020603050405020304" pitchFamily="18" charset="0"/>
                <a:cs typeface="Times New Roman" panose="02020603050405020304" pitchFamily="18" charset="0"/>
              </a:rPr>
              <a:t>OpenCV</a:t>
            </a:r>
            <a:r>
              <a:rPr lang="en-US" sz="2400" dirty="0">
                <a:latin typeface="Times New Roman" panose="02020603050405020304" pitchFamily="18" charset="0"/>
                <a:cs typeface="Times New Roman" panose="02020603050405020304" pitchFamily="18" charset="0"/>
              </a:rPr>
              <a:t>, CVzone2 and </a:t>
            </a:r>
            <a:r>
              <a:rPr lang="en-US" sz="2400" dirty="0" err="1">
                <a:latin typeface="Times New Roman" panose="02020603050405020304" pitchFamily="18" charset="0"/>
                <a:cs typeface="Times New Roman" panose="02020603050405020304" pitchFamily="18" charset="0"/>
              </a:rPr>
              <a:t>mediapipe’s</a:t>
            </a:r>
            <a:r>
              <a:rPr lang="en-US" sz="2400" dirty="0">
                <a:latin typeface="Times New Roman" panose="02020603050405020304" pitchFamily="18" charset="0"/>
                <a:cs typeface="Times New Roman" panose="02020603050405020304" pitchFamily="18" charset="0"/>
              </a:rPr>
              <a:t> selfie segmentation model</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r>
              <a:rPr lang="en-US" sz="2400" dirty="0" err="1">
                <a:latin typeface="Times New Roman" panose="02020603050405020304" pitchFamily="18" charset="0"/>
                <a:cs typeface="Times New Roman" panose="02020603050405020304" pitchFamily="18" charset="0"/>
              </a:rPr>
              <a:t>OpenCV</a:t>
            </a:r>
            <a:r>
              <a:rPr lang="en-US" sz="2400" dirty="0">
                <a:latin typeface="Times New Roman" panose="02020603050405020304" pitchFamily="18" charset="0"/>
                <a:cs typeface="Times New Roman" panose="02020603050405020304" pitchFamily="18" charset="0"/>
              </a:rPr>
              <a:t> is an image processing library for python.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400" dirty="0" err="1">
                <a:latin typeface="Times New Roman" panose="02020603050405020304" pitchFamily="18" charset="0"/>
                <a:cs typeface="Times New Roman" panose="02020603050405020304" pitchFamily="18" charset="0"/>
              </a:rPr>
              <a:t>OpenCV</a:t>
            </a:r>
            <a:r>
              <a:rPr lang="en-US" sz="2400" dirty="0">
                <a:latin typeface="Times New Roman" panose="02020603050405020304" pitchFamily="18" charset="0"/>
                <a:cs typeface="Times New Roman" panose="02020603050405020304" pitchFamily="18" charset="0"/>
              </a:rPr>
              <a:t> contains more than 2500 image processing algorithms.</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lvl="0" indent="0" algn="just">
              <a:buNone/>
            </a:pPr>
            <a:endParaRPr lang="en-US" altLang="en-US" sz="2400" b="1"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152516" y="1615399"/>
            <a:ext cx="8788400" cy="5242601"/>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lgn="just"/>
            <a:r>
              <a:rPr lang="en-US" sz="2400" dirty="0" err="1" smtClean="0">
                <a:latin typeface="Times New Roman" panose="02020603050405020304" pitchFamily="18" charset="0"/>
                <a:cs typeface="Times New Roman" panose="02020603050405020304" pitchFamily="18" charset="0"/>
              </a:rPr>
              <a:t>Cvzone</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a computer vision package that makes us easy to run like face detection, hand tracking, pose estimation, etc., and AI functions.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MediaPipe</a:t>
            </a:r>
            <a:r>
              <a:rPr lang="en-US" sz="2400" dirty="0">
                <a:latin typeface="Times New Roman" panose="02020603050405020304" pitchFamily="18" charset="0"/>
                <a:cs typeface="Times New Roman" panose="02020603050405020304" pitchFamily="18" charset="0"/>
              </a:rPr>
              <a:t> is a kind of open-source framework that can be used in the preparation of ML solutions for a real-time video</a:t>
            </a:r>
            <a:r>
              <a:rPr lang="en-US" sz="240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Segmentation </a:t>
            </a:r>
            <a:r>
              <a:rPr lang="en-US" sz="2400" dirty="0">
                <a:latin typeface="Times New Roman" panose="02020603050405020304" pitchFamily="18" charset="0"/>
                <a:cs typeface="Times New Roman" panose="02020603050405020304" pitchFamily="18" charset="0"/>
              </a:rPr>
              <a:t>is actually a classification task, in the sense of classifying every pixel to a class. </a:t>
            </a:r>
            <a:endParaRPr lang="en-US" sz="2400"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p:txBody>
      </p:sp>
      <p:sp>
        <p:nvSpPr>
          <p:cNvPr id="3" name="Text Box 2"/>
          <p:cNvSpPr txBox="1"/>
          <p:nvPr/>
        </p:nvSpPr>
        <p:spPr>
          <a:xfrm>
            <a:off x="0" y="0"/>
            <a:ext cx="9144000" cy="914400"/>
          </a:xfrm>
          <a:prstGeom prst="rect">
            <a:avLst/>
          </a:prstGeom>
          <a:gradFill rotWithShape="0">
            <a:gsLst>
              <a:gs pos="0">
                <a:srgbClr val="E1E8F5"/>
              </a:gs>
              <a:gs pos="100000">
                <a:srgbClr val="8EB4E3"/>
              </a:gs>
            </a:gsLst>
            <a:lin ang="5400000" scaled="1"/>
          </a:grad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defTabSz="914400" eaLnBrk="1" hangingPunct="1">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dirty="0">
                <a:latin typeface="Times New Roman" panose="02020603050405020304" pitchFamily="18" charset="0"/>
              </a:rPr>
              <a:t>Introduction</a:t>
            </a:r>
            <a:endParaRPr lang="en-US" altLang="en-US" sz="28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177800" y="1143060"/>
            <a:ext cx="8788400" cy="5486256"/>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lgn="just"/>
            <a:r>
              <a:rPr lang="en-US" sz="2400" dirty="0">
                <a:latin typeface="Times New Roman" panose="02020603050405020304" pitchFamily="18" charset="0"/>
                <a:cs typeface="Times New Roman" panose="02020603050405020304" pitchFamily="18" charset="0"/>
              </a:rPr>
              <a:t>Semantic segmentation:</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 every </a:t>
            </a:r>
            <a:r>
              <a:rPr lang="en-US" sz="2400" dirty="0">
                <a:latin typeface="Times New Roman" panose="02020603050405020304" pitchFamily="18" charset="0"/>
                <a:cs typeface="Times New Roman" panose="02020603050405020304" pitchFamily="18" charset="0"/>
              </a:rPr>
              <a:t>pixel is classified as a label</a:t>
            </a:r>
            <a:endParaRPr lang="en-US" sz="2400" dirty="0">
              <a:latin typeface="Times New Roman" panose="02020603050405020304" pitchFamily="18" charset="0"/>
              <a:cs typeface="Times New Roman" panose="02020603050405020304" pitchFamily="18" charset="0"/>
            </a:endParaRPr>
          </a:p>
          <a:p>
            <a:pPr algn="just">
              <a:buFontTx/>
              <a:buChar char="-"/>
            </a:pPr>
            <a:r>
              <a:rPr lang="en-US" sz="2400" dirty="0" smtClean="0">
                <a:latin typeface="Times New Roman" panose="02020603050405020304" pitchFamily="18" charset="0"/>
                <a:cs typeface="Times New Roman" panose="02020603050405020304" pitchFamily="18" charset="0"/>
              </a:rPr>
              <a:t>pixel </a:t>
            </a:r>
            <a:r>
              <a:rPr lang="en-US" sz="2400" dirty="0">
                <a:latin typeface="Times New Roman" panose="02020603050405020304" pitchFamily="18" charset="0"/>
                <a:cs typeface="Times New Roman" panose="02020603050405020304" pitchFamily="18" charset="0"/>
              </a:rPr>
              <a:t>of same class cannot be differentiated according to the different object it belongs</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Instance segmentation:</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 only </a:t>
            </a:r>
            <a:r>
              <a:rPr lang="en-US" sz="2400" dirty="0">
                <a:latin typeface="Times New Roman" panose="02020603050405020304" pitchFamily="18" charset="0"/>
                <a:cs typeface="Times New Roman" panose="02020603050405020304" pitchFamily="18" charset="0"/>
              </a:rPr>
              <a:t>the specific class pixels will be labelled ,only the ones that we want to classify.</a:t>
            </a:r>
            <a:endParaRPr lang="en-US" sz="2400" dirty="0">
              <a:latin typeface="Times New Roman" panose="02020603050405020304" pitchFamily="18" charset="0"/>
              <a:cs typeface="Times New Roman" panose="02020603050405020304" pitchFamily="18" charset="0"/>
            </a:endParaRPr>
          </a:p>
          <a:p>
            <a:pPr algn="just">
              <a:buFontTx/>
              <a:buChar char="-"/>
            </a:pPr>
            <a:r>
              <a:rPr lang="en-US" sz="2400" dirty="0" smtClean="0">
                <a:latin typeface="Times New Roman" panose="02020603050405020304" pitchFamily="18" charset="0"/>
                <a:cs typeface="Times New Roman" panose="02020603050405020304" pitchFamily="18" charset="0"/>
              </a:rPr>
              <a:t>pixels </a:t>
            </a:r>
            <a:r>
              <a:rPr lang="en-US" sz="2400" dirty="0">
                <a:latin typeface="Times New Roman" panose="02020603050405020304" pitchFamily="18" charset="0"/>
                <a:cs typeface="Times New Roman" panose="02020603050405020304" pitchFamily="18" charset="0"/>
              </a:rPr>
              <a:t>can classify objects as well</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Selfie </a:t>
            </a:r>
            <a:r>
              <a:rPr lang="en-US" sz="2400" dirty="0">
                <a:latin typeface="Times New Roman" panose="02020603050405020304" pitchFamily="18" charset="0"/>
                <a:cs typeface="Times New Roman" panose="02020603050405020304" pitchFamily="18" charset="0"/>
              </a:rPr>
              <a:t>segmentation:</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 can </a:t>
            </a:r>
            <a:r>
              <a:rPr lang="en-US" sz="2400" dirty="0">
                <a:latin typeface="Times New Roman" panose="02020603050405020304" pitchFamily="18" charset="0"/>
                <a:cs typeface="Times New Roman" panose="02020603050405020304" pitchFamily="18" charset="0"/>
              </a:rPr>
              <a:t>be called as mix of semantic and instance segmentation.</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 more </a:t>
            </a:r>
            <a:r>
              <a:rPr lang="en-US" sz="2400" dirty="0">
                <a:latin typeface="Times New Roman" panose="02020603050405020304" pitchFamily="18" charset="0"/>
                <a:cs typeface="Times New Roman" panose="02020603050405020304" pitchFamily="18" charset="0"/>
              </a:rPr>
              <a:t>prominently segments people in focus from the image.</a:t>
            </a:r>
            <a:endParaRPr lang="en-US" sz="2400" dirty="0" smtClean="0">
              <a:latin typeface="Times New Roman" panose="02020603050405020304" pitchFamily="18" charset="0"/>
              <a:cs typeface="Times New Roman" panose="02020603050405020304" pitchFamily="18" charset="0"/>
            </a:endParaRPr>
          </a:p>
        </p:txBody>
      </p:sp>
      <p:sp>
        <p:nvSpPr>
          <p:cNvPr id="5" name="Text Box 2"/>
          <p:cNvSpPr txBox="1"/>
          <p:nvPr/>
        </p:nvSpPr>
        <p:spPr>
          <a:xfrm>
            <a:off x="0" y="0"/>
            <a:ext cx="9144000" cy="914400"/>
          </a:xfrm>
          <a:prstGeom prst="rect">
            <a:avLst/>
          </a:prstGeom>
          <a:gradFill rotWithShape="0">
            <a:gsLst>
              <a:gs pos="0">
                <a:srgbClr val="E1E8F5"/>
              </a:gs>
              <a:gs pos="100000">
                <a:srgbClr val="8EB4E3"/>
              </a:gs>
            </a:gsLst>
            <a:lin ang="5400000" scaled="1"/>
          </a:grad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defTabSz="914400" eaLnBrk="1" hangingPunct="1">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dirty="0">
                <a:latin typeface="Times New Roman" panose="02020603050405020304" pitchFamily="18" charset="0"/>
              </a:rPr>
              <a:t>Introduction</a:t>
            </a:r>
            <a:endParaRPr lang="en-US" altLang="en-US" sz="28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ctrTitle"/>
          </p:nvPr>
        </p:nvSpPr>
        <p:spPr>
          <a:xfrm>
            <a:off x="0" y="0"/>
            <a:ext cx="9144000" cy="758681"/>
          </a:xfr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p:spPr>
        <p:txBody>
          <a:bodyPr vert="horz" wrap="square" lIns="91440" tIns="45720" rIns="91440" bIns="45720" numCol="1" anchor="ctr" anchorCtr="0" compatLnSpc="1">
            <a:noAutofit/>
          </a:bodyPr>
          <a:lstStyle/>
          <a:p>
            <a:pPr>
              <a:buClrTx/>
              <a:buSzTx/>
              <a:buFontTx/>
            </a:pPr>
            <a:r>
              <a:rPr lang="en-US" altLang="en-US" sz="3600" dirty="0" smtClean="0">
                <a:latin typeface="Times New Roman" panose="02020603050405020304" pitchFamily="18" charset="0"/>
              </a:rPr>
              <a:t>Diagram</a:t>
            </a:r>
            <a:br>
              <a:rPr lang="en-US" altLang="en-US" sz="3600" dirty="0">
                <a:latin typeface="Times New Roman" panose="02020603050405020304" pitchFamily="18" charset="0"/>
              </a:rPr>
            </a:br>
            <a:endParaRPr lang="en-US" altLang="zh-CN" sz="3600" baseline="-25000" dirty="0">
              <a:ea typeface="SimSun" panose="02010600030101010101" pitchFamily="2" charset="-122"/>
            </a:endParaRPr>
          </a:p>
        </p:txBody>
      </p:sp>
      <p:sp>
        <p:nvSpPr>
          <p:cNvPr id="1048616" name="Rectangle 17"/>
          <p:cNvSpPr/>
          <p:nvPr/>
        </p:nvSpPr>
        <p:spPr>
          <a:xfrm>
            <a:off x="0" y="0"/>
            <a:ext cx="9144000" cy="45720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endParaRPr lang="en-US" altLang="en-US" sz="1800" dirty="0">
              <a:latin typeface="Arial" panose="020B0604020202020204" pitchFamily="34" charset="0"/>
            </a:endParaRPr>
          </a:p>
        </p:txBody>
      </p:sp>
      <p:sp>
        <p:nvSpPr>
          <p:cNvPr id="1048617" name="Rectangle 27"/>
          <p:cNvSpPr/>
          <p:nvPr/>
        </p:nvSpPr>
        <p:spPr>
          <a:xfrm>
            <a:off x="0" y="4572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defTabSz="914400">
              <a:spcBef>
                <a:spcPct val="0"/>
              </a:spcBef>
              <a:buNone/>
              <a:tabLst>
                <a:tab pos="922655" algn="l"/>
              </a:tabLst>
            </a:pPr>
            <a:endParaRPr lang="en-US" altLang="en-US" sz="1800" dirty="0">
              <a:latin typeface="Arial" panose="020B0604020202020204" pitchFamily="34" charset="0"/>
            </a:endParaRPr>
          </a:p>
        </p:txBody>
      </p:sp>
      <p:sp>
        <p:nvSpPr>
          <p:cNvPr id="3" name="TextBox 2"/>
          <p:cNvSpPr txBox="1"/>
          <p:nvPr/>
        </p:nvSpPr>
        <p:spPr>
          <a:xfrm>
            <a:off x="3429030" y="6454184"/>
            <a:ext cx="2971722" cy="369332"/>
          </a:xfrm>
          <a:prstGeom prst="rect">
            <a:avLst/>
          </a:prstGeom>
          <a:noFill/>
        </p:spPr>
        <p:txBody>
          <a:bodyPr wrap="square" rtlCol="0">
            <a:spAutoFit/>
          </a:bodyPr>
          <a:lstStyle/>
          <a:p>
            <a:r>
              <a:rPr lang="en-US" dirty="0" smtClean="0"/>
              <a:t>Fig: Activity diagram</a:t>
            </a:r>
            <a:endParaRPr lang="en-US" dirty="0"/>
          </a:p>
        </p:txBody>
      </p:sp>
      <p:pic>
        <p:nvPicPr>
          <p:cNvPr id="4" name="Picture 3"/>
          <p:cNvPicPr>
            <a:picLocks noChangeAspect="1"/>
          </p:cNvPicPr>
          <p:nvPr/>
        </p:nvPicPr>
        <p:blipFill rotWithShape="1">
          <a:blip r:embed="rId1">
            <a:extLst>
              <a:ext uri="{28A0092B-C50C-407E-A947-70E740481C1C}">
                <a14:useLocalDpi xmlns:a14="http://schemas.microsoft.com/office/drawing/2010/main" val="0"/>
              </a:ext>
            </a:extLst>
          </a:blip>
          <a:srcRect l="1563" t="5557" b="3334"/>
          <a:stretch>
            <a:fillRect/>
          </a:stretch>
        </p:blipFill>
        <p:spPr>
          <a:xfrm>
            <a:off x="1600278" y="758681"/>
            <a:ext cx="5943444" cy="5758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ctrTitle"/>
          </p:nvPr>
        </p:nvSpPr>
        <p:spPr>
          <a:xfrm>
            <a:off x="0" y="0"/>
            <a:ext cx="9144000" cy="914400"/>
          </a:xfr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p:spPr>
        <p:txBody>
          <a:bodyPr vert="horz" wrap="square" lIns="91440" tIns="45720" rIns="91440" bIns="45720" numCol="1" anchor="ctr" anchorCtr="0" compatLnSpc="1">
            <a:noAutofit/>
          </a:bodyPr>
          <a:lstStyle/>
          <a:p>
            <a:pPr eaLnBrk="1" hangingPunct="1">
              <a:buClrTx/>
              <a:buSzTx/>
              <a:buFontTx/>
            </a:pPr>
            <a:r>
              <a:rPr lang="en-US" altLang="en-US" sz="2800" dirty="0" smtClean="0">
                <a:latin typeface="Times New Roman" panose="02020603050405020304" pitchFamily="18" charset="0"/>
              </a:rPr>
              <a:t>Modules –</a:t>
            </a:r>
            <a:r>
              <a:rPr lang="en-US" altLang="en-US" sz="2400" dirty="0" smtClean="0">
                <a:latin typeface="Times New Roman" panose="02020603050405020304" pitchFamily="18" charset="0"/>
              </a:rPr>
              <a:t>MobileNetv3</a:t>
            </a:r>
            <a:endParaRPr lang="en-US" altLang="zh-CN" sz="2800" dirty="0">
              <a:ea typeface="SimSun" panose="02010600030101010101" pitchFamily="2" charset="-122"/>
            </a:endParaRPr>
          </a:p>
        </p:txBody>
      </p:sp>
      <p:sp>
        <p:nvSpPr>
          <p:cNvPr id="1048623" name="Rectangle 17"/>
          <p:cNvSpPr/>
          <p:nvPr/>
        </p:nvSpPr>
        <p:spPr>
          <a:xfrm>
            <a:off x="0" y="0"/>
            <a:ext cx="9144000" cy="45720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endParaRPr lang="en-US" altLang="en-US" sz="1800" dirty="0">
              <a:latin typeface="Arial" panose="020B0604020202020204" pitchFamily="34" charset="0"/>
            </a:endParaRPr>
          </a:p>
        </p:txBody>
      </p:sp>
      <p:sp>
        <p:nvSpPr>
          <p:cNvPr id="1048624" name="Rectangle 27"/>
          <p:cNvSpPr/>
          <p:nvPr/>
        </p:nvSpPr>
        <p:spPr>
          <a:xfrm>
            <a:off x="0" y="4572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defTabSz="914400">
              <a:spcBef>
                <a:spcPct val="0"/>
              </a:spcBef>
              <a:buNone/>
              <a:tabLst>
                <a:tab pos="922655" algn="l"/>
              </a:tabLst>
            </a:pPr>
            <a:endParaRPr lang="en-US" altLang="en-US" sz="1800" dirty="0">
              <a:latin typeface="Arial" panose="020B0604020202020204" pitchFamily="34" charset="0"/>
            </a:endParaRPr>
          </a:p>
        </p:txBody>
      </p:sp>
      <p:sp>
        <p:nvSpPr>
          <p:cNvPr id="1048625" name="Rectangle 16"/>
          <p:cNvSpPr/>
          <p:nvPr/>
        </p:nvSpPr>
        <p:spPr>
          <a:xfrm>
            <a:off x="0" y="0"/>
            <a:ext cx="9144000" cy="45720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defTabSz="914400">
              <a:spcBef>
                <a:spcPct val="0"/>
              </a:spcBef>
              <a:buNone/>
              <a:tabLst>
                <a:tab pos="922655" algn="l"/>
              </a:tabLst>
            </a:pPr>
            <a:endParaRPr lang="en-US" altLang="en-US" sz="1800" dirty="0">
              <a:latin typeface="Arial" panose="020B0604020202020204" pitchFamily="34" charset="0"/>
            </a:endParaRPr>
          </a:p>
        </p:txBody>
      </p:sp>
      <p:sp>
        <p:nvSpPr>
          <p:cNvPr id="1048626" name="Rectangle 18"/>
          <p:cNvSpPr/>
          <p:nvPr/>
        </p:nvSpPr>
        <p:spPr>
          <a:xfrm>
            <a:off x="0" y="4572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defTabSz="914400">
              <a:spcBef>
                <a:spcPct val="0"/>
              </a:spcBef>
              <a:buNone/>
              <a:tabLst>
                <a:tab pos="2114550" algn="l"/>
              </a:tabLst>
            </a:pPr>
            <a:endParaRPr lang="en-US" altLang="en-US" sz="1200" dirty="0">
              <a:latin typeface="Times New Roman" panose="02020603050405020304" pitchFamily="18" charset="0"/>
            </a:endParaRPr>
          </a:p>
          <a:p>
            <a:pPr marL="0" lvl="0" indent="0" defTabSz="914400">
              <a:spcBef>
                <a:spcPct val="0"/>
              </a:spcBef>
              <a:buNone/>
              <a:tabLst>
                <a:tab pos="2114550" algn="l"/>
              </a:tabLst>
            </a:pPr>
            <a:r>
              <a:rPr lang="en-US" altLang="en-US" sz="1200" dirty="0">
                <a:latin typeface="Times New Roman" panose="02020603050405020304" pitchFamily="18" charset="0"/>
              </a:rPr>
              <a:t>	</a:t>
            </a:r>
            <a:endParaRPr lang="en-US" altLang="en-US" sz="800" dirty="0">
              <a:latin typeface="Arial" panose="020B0604020202020204" pitchFamily="34" charset="0"/>
            </a:endParaRPr>
          </a:p>
          <a:p>
            <a:pPr marL="0" lvl="0" indent="0" defTabSz="914400">
              <a:spcBef>
                <a:spcPct val="0"/>
              </a:spcBef>
              <a:buNone/>
              <a:tabLst>
                <a:tab pos="2114550" algn="l"/>
              </a:tabLst>
            </a:pPr>
            <a:endParaRPr lang="en-US" altLang="en-US" sz="1800" dirty="0">
              <a:latin typeface="Arial" panose="020B0604020202020204" pitchFamily="34" charset="0"/>
            </a:endParaRPr>
          </a:p>
        </p:txBody>
      </p:sp>
      <p:sp>
        <p:nvSpPr>
          <p:cNvPr id="1048627" name="Rectangle 27"/>
          <p:cNvSpPr/>
          <p:nvPr/>
        </p:nvSpPr>
        <p:spPr>
          <a:xfrm>
            <a:off x="0" y="457200"/>
            <a:ext cx="9144000" cy="45720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endParaRPr lang="en-US" altLang="en-US" sz="1800" dirty="0">
              <a:latin typeface="Arial" panose="020B0604020202020204" pitchFamily="34" charset="0"/>
            </a:endParaRPr>
          </a:p>
        </p:txBody>
      </p:sp>
      <p:sp>
        <p:nvSpPr>
          <p:cNvPr id="1048628" name="Subtitle 2"/>
          <p:cNvSpPr>
            <a:spLocks noGrp="1"/>
          </p:cNvSpPr>
          <p:nvPr>
            <p:ph type="subTitle" idx="1"/>
          </p:nvPr>
        </p:nvSpPr>
        <p:spPr>
          <a:xfrm>
            <a:off x="152516" y="1371600"/>
            <a:ext cx="8788284" cy="5486400"/>
          </a:xfrm>
        </p:spPr>
        <p:txBody>
          <a:bodyPr vert="horz" wrap="square" lIns="91440" tIns="45720" rIns="91440" bIns="45720" anchor="t" anchorCtr="0"/>
          <a:lstStyle/>
          <a:p>
            <a:pPr marL="342900" indent="-342900" algn="just">
              <a:buClrTx/>
              <a:buSzTx/>
              <a:buFont typeface="Wingdings" panose="05000000000000000000" pitchFamily="2" charset="2"/>
              <a:buChar char="Ø"/>
            </a:pPr>
            <a:r>
              <a:rPr lang="en-US" altLang="en-US" sz="2400" b="1" dirty="0" smtClean="0">
                <a:solidFill>
                  <a:schemeClr val="tx1"/>
                </a:solidFill>
                <a:latin typeface="Times New Roman" panose="02020603050405020304" pitchFamily="18" charset="0"/>
                <a:cs typeface="Times New Roman" panose="02020603050405020304" pitchFamily="18" charset="0"/>
              </a:rPr>
              <a:t>MobileNetV3: </a:t>
            </a:r>
            <a:r>
              <a:rPr lang="en-US" altLang="en-US" sz="2400" dirty="0" smtClean="0">
                <a:solidFill>
                  <a:schemeClr val="tx1"/>
                </a:solidFill>
                <a:latin typeface="Times New Roman" panose="02020603050405020304" pitchFamily="18" charset="0"/>
                <a:cs typeface="Times New Roman" panose="02020603050405020304" pitchFamily="18" charset="0"/>
              </a:rPr>
              <a:t>The </a:t>
            </a:r>
            <a:r>
              <a:rPr lang="en-US" altLang="en-US" sz="2400" dirty="0">
                <a:solidFill>
                  <a:schemeClr val="tx1"/>
                </a:solidFill>
                <a:latin typeface="Times New Roman" panose="02020603050405020304" pitchFamily="18" charset="0"/>
                <a:cs typeface="Times New Roman" panose="02020603050405020304" pitchFamily="18" charset="0"/>
              </a:rPr>
              <a:t>latest improvements to the </a:t>
            </a:r>
            <a:r>
              <a:rPr lang="en-US" altLang="en-US" sz="2400" dirty="0" err="1">
                <a:solidFill>
                  <a:schemeClr val="tx1"/>
                </a:solidFill>
                <a:latin typeface="Times New Roman" panose="02020603050405020304" pitchFamily="18" charset="0"/>
                <a:cs typeface="Times New Roman" panose="02020603050405020304" pitchFamily="18" charset="0"/>
              </a:rPr>
              <a:t>MobileNets</a:t>
            </a:r>
            <a:r>
              <a:rPr lang="en-US" altLang="en-US" sz="2400" dirty="0">
                <a:solidFill>
                  <a:schemeClr val="tx1"/>
                </a:solidFill>
                <a:latin typeface="Times New Roman" panose="02020603050405020304" pitchFamily="18" charset="0"/>
                <a:cs typeface="Times New Roman" panose="02020603050405020304" pitchFamily="18" charset="0"/>
              </a:rPr>
              <a:t> architecture were summarized in a research paper published in August this year. </a:t>
            </a:r>
            <a:endParaRPr lang="en-US" altLang="en-US" sz="2400" dirty="0">
              <a:solidFill>
                <a:schemeClr val="tx1"/>
              </a:solidFill>
              <a:latin typeface="Times New Roman" panose="02020603050405020304" pitchFamily="18" charset="0"/>
              <a:cs typeface="Times New Roman" panose="02020603050405020304" pitchFamily="18" charset="0"/>
            </a:endParaRPr>
          </a:p>
          <a:p>
            <a:pPr algn="just">
              <a:buClrTx/>
              <a:buSzTx/>
            </a:pPr>
            <a:endParaRPr lang="en-US" altLang="en-US" sz="20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Tx/>
              <a:buSzTx/>
              <a:buFont typeface="Wingdings" panose="05000000000000000000" pitchFamily="2" charset="2"/>
              <a:buChar char="Ø"/>
            </a:pPr>
            <a:r>
              <a:rPr lang="en-US" altLang="en-US" sz="2400" dirty="0" smtClean="0">
                <a:solidFill>
                  <a:schemeClr val="tx1"/>
                </a:solidFill>
                <a:latin typeface="Times New Roman" panose="02020603050405020304" pitchFamily="18" charset="0"/>
                <a:cs typeface="Times New Roman" panose="02020603050405020304" pitchFamily="18" charset="0"/>
              </a:rPr>
              <a:t>The </a:t>
            </a:r>
            <a:r>
              <a:rPr lang="en-US" altLang="en-US" sz="2400" dirty="0">
                <a:solidFill>
                  <a:schemeClr val="tx1"/>
                </a:solidFill>
                <a:latin typeface="Times New Roman" panose="02020603050405020304" pitchFamily="18" charset="0"/>
                <a:cs typeface="Times New Roman" panose="02020603050405020304" pitchFamily="18" charset="0"/>
              </a:rPr>
              <a:t>main contribution of MobileNetV3 is the use of </a:t>
            </a:r>
            <a:r>
              <a:rPr lang="en-US" altLang="en-US" sz="2400" dirty="0" err="1">
                <a:solidFill>
                  <a:schemeClr val="tx1"/>
                </a:solidFill>
                <a:latin typeface="Times New Roman" panose="02020603050405020304" pitchFamily="18" charset="0"/>
                <a:cs typeface="Times New Roman" panose="02020603050405020304" pitchFamily="18" charset="0"/>
              </a:rPr>
              <a:t>AutoML</a:t>
            </a:r>
            <a:r>
              <a:rPr lang="en-US" altLang="en-US" sz="2400" dirty="0">
                <a:solidFill>
                  <a:schemeClr val="tx1"/>
                </a:solidFill>
                <a:latin typeface="Times New Roman" panose="02020603050405020304" pitchFamily="18" charset="0"/>
                <a:cs typeface="Times New Roman" panose="02020603050405020304" pitchFamily="18" charset="0"/>
              </a:rPr>
              <a:t> to find the best possible neural network architecture for a given </a:t>
            </a:r>
            <a:r>
              <a:rPr lang="en-US" altLang="en-US" sz="2400" dirty="0" smtClean="0">
                <a:solidFill>
                  <a:schemeClr val="tx1"/>
                </a:solidFill>
                <a:latin typeface="Times New Roman" panose="02020603050405020304" pitchFamily="18" charset="0"/>
                <a:cs typeface="Times New Roman" panose="02020603050405020304" pitchFamily="18" charset="0"/>
              </a:rPr>
              <a:t>problem. </a:t>
            </a:r>
            <a:endParaRPr lang="en-US" altLang="en-US" sz="2400" dirty="0" smtClean="0">
              <a:solidFill>
                <a:schemeClr val="tx1"/>
              </a:solidFill>
              <a:latin typeface="Times New Roman" panose="02020603050405020304" pitchFamily="18" charset="0"/>
              <a:cs typeface="Times New Roman" panose="02020603050405020304" pitchFamily="18" charset="0"/>
            </a:endParaRPr>
          </a:p>
          <a:p>
            <a:pPr algn="just">
              <a:buClrTx/>
              <a:buSzTx/>
            </a:pPr>
            <a:endParaRPr lang="en-US" altLang="en-US" sz="20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Tx/>
              <a:buSzTx/>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MobileNetV3 </a:t>
            </a:r>
            <a:r>
              <a:rPr lang="en-US" sz="2400" dirty="0">
                <a:solidFill>
                  <a:schemeClr val="tx1"/>
                </a:solidFill>
                <a:latin typeface="Times New Roman" panose="02020603050405020304" pitchFamily="18" charset="0"/>
                <a:cs typeface="Times New Roman" panose="02020603050405020304" pitchFamily="18" charset="0"/>
              </a:rPr>
              <a:t>is the third version of the architecture powering the image analysis capabilities of many popular mobile applications. </a:t>
            </a:r>
            <a:endParaRPr lang="en-US" altLang="en-US" sz="2400" b="1" kern="1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5161</Words>
  <Application>WPS Presentation</Application>
  <PresentationFormat>On-screen Show (4:3)</PresentationFormat>
  <Paragraphs>154</Paragraphs>
  <Slides>16</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Calibri</vt:lpstr>
      <vt:lpstr>Times New Roman</vt:lpstr>
      <vt:lpstr>Microsoft YaHei</vt:lpstr>
      <vt:lpstr>Arial Unicode MS</vt:lpstr>
      <vt:lpstr>Office Theme</vt:lpstr>
      <vt:lpstr>PowerPoint 演示文稿</vt:lpstr>
      <vt:lpstr>Outline</vt:lpstr>
      <vt:lpstr>Abstract</vt:lpstr>
      <vt:lpstr>Aim and Objective(s)</vt:lpstr>
      <vt:lpstr>PowerPoint 演示文稿</vt:lpstr>
      <vt:lpstr>PowerPoint 演示文稿</vt:lpstr>
      <vt:lpstr>PowerPoint 演示文稿</vt:lpstr>
      <vt:lpstr>Diagram </vt:lpstr>
      <vt:lpstr>Modules –MobileNetv3</vt:lpstr>
      <vt:lpstr>PowerPoint 演示文稿</vt:lpstr>
      <vt:lpstr>PowerPoint 演示文稿</vt:lpstr>
      <vt:lpstr>Experimental results/Output/Snapshots</vt:lpstr>
      <vt:lpstr>PowerPoint 演示文稿</vt:lpstr>
      <vt:lpstr>PowerPoint 演示文稿</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aditi</cp:lastModifiedBy>
  <cp:revision>39</cp:revision>
  <dcterms:created xsi:type="dcterms:W3CDTF">2021-11-19T20:27:00Z</dcterms:created>
  <dcterms:modified xsi:type="dcterms:W3CDTF">2021-12-15T16:33:23Z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62BB95DF8D344FDA97A33A970220CF36</vt:lpwstr>
  </property>
  <property fmtid="{D5CDD505-2E9C-101B-9397-08002B2CF9AE}" pid="3" name="KSOProductBuildVer">
    <vt:lpwstr>1033-11.2.0.10382</vt:lpwstr>
  </property>
</Properties>
</file>