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1cd81036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1cd81036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d79670c7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51d79670c7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4b0d23c6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524b0d23c6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4b0d23c6_1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524b0d23c6_1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4b0d23c6_1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China was 7th overall  in points with one wine with a score of 89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24b0d23c6_1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4b0d23c6_1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524b0d23c6_1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24b0d23c6_1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China was 7th overall with one wine with a score of 89</a:t>
            </a:r>
            <a:endParaRPr/>
          </a:p>
        </p:txBody>
      </p:sp>
      <p:sp>
        <p:nvSpPr>
          <p:cNvPr id="165" name="Google Shape;165;g524b0d23c6_1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24b0d23c6_4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524b0d23c6_4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4b0d23c6_4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4b0d23c6_4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cols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119988 unique wines after cleaning the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wine scored below 80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24b0d23c6_4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24b0d23c6_4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with personal narrative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4b0d23c6_4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24b0d23c6_4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1d79670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 will mention possible price/points correlation or trend</a:t>
            </a:r>
            <a:endParaRPr/>
          </a:p>
        </p:txBody>
      </p:sp>
      <p:sp>
        <p:nvSpPr>
          <p:cNvPr id="91" name="Google Shape;91;g51d79670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24b0d23c6_4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24b0d23c6_4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4b0d23c6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524b0d23c6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cd81036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Château les Ormes Sorbet 2013 Médoc</a:t>
            </a:r>
            <a:endParaRPr/>
          </a:p>
        </p:txBody>
      </p:sp>
      <p:sp>
        <p:nvSpPr>
          <p:cNvPr id="112" name="Google Shape;112;g51cd81036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1cd81036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1cd81036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Judgement of Paris, a wine competition held in Paris in 1976 where French wine conessiours blindly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Wine</a:t>
            </a:r>
            <a:endParaRPr sz="6000"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 Desai &amp; Aditya Bhandari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Countries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country has the best wine?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Which country has the most expensive wine?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t="5872" b="3077"/>
          <a:stretch/>
        </p:blipFill>
        <p:spPr>
          <a:xfrm>
            <a:off x="105800" y="663800"/>
            <a:ext cx="6848436" cy="4322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0" y="-104800"/>
            <a:ext cx="9144000" cy="7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Countries Produce the Most Wine?</a:t>
            </a:r>
            <a:endParaRPr sz="3000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900" y="1233875"/>
            <a:ext cx="25146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ctrTitle"/>
          </p:nvPr>
        </p:nvSpPr>
        <p:spPr>
          <a:xfrm>
            <a:off x="0" y="-104800"/>
            <a:ext cx="9144000" cy="7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Average Score of Wine, By Country</a:t>
            </a:r>
            <a:endParaRPr sz="3000"/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t="5872" b="3358"/>
          <a:stretch/>
        </p:blipFill>
        <p:spPr>
          <a:xfrm>
            <a:off x="178600" y="676100"/>
            <a:ext cx="8786124" cy="43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ctrTitle"/>
          </p:nvPr>
        </p:nvSpPr>
        <p:spPr>
          <a:xfrm>
            <a:off x="0" y="-104800"/>
            <a:ext cx="9144000" cy="7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Average Price of Wine, By Country</a:t>
            </a:r>
            <a:endParaRPr sz="3000"/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t="5872" b="3358"/>
          <a:stretch/>
        </p:blipFill>
        <p:spPr>
          <a:xfrm>
            <a:off x="154325" y="676100"/>
            <a:ext cx="8834674" cy="433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051" y="278600"/>
            <a:ext cx="3212450" cy="45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5374" y="278600"/>
            <a:ext cx="3212450" cy="45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900" y="619125"/>
            <a:ext cx="3848100" cy="42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3750" y="619125"/>
            <a:ext cx="4152900" cy="424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7724" y="217875"/>
            <a:ext cx="3221874" cy="470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6576" y="157300"/>
            <a:ext cx="3221874" cy="45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most common varieties of wine tend to more expensive on average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Price correlated with points/quality—but only up to a certain point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Unexpected countries like Austria, Germany, and Canada took the lead in average score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/ Future Work</a:t>
            </a: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Issues with dataset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Many obscure varieties with only one instance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Countries with very few wines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No age/year column, province region 1,2 were partially filled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Future Work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 scraping techniques to extract the age 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See if any relation between age, price, and score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8520600" cy="10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Varieties of Wine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variety of wine is most common?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What variety of wine is the best?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What variety of wine is most expensive?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38" y="1138463"/>
            <a:ext cx="6783319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Most Common Varieties?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t="8128" b="6576"/>
          <a:stretch/>
        </p:blipFill>
        <p:spPr>
          <a:xfrm>
            <a:off x="64950" y="618675"/>
            <a:ext cx="4594501" cy="44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76200" y="-104800"/>
            <a:ext cx="4594500" cy="7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Avg. Price vs Avg. Points, By Variety</a:t>
            </a:r>
            <a:endParaRPr sz="3000"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t="6829" b="6829"/>
          <a:stretch/>
        </p:blipFill>
        <p:spPr>
          <a:xfrm>
            <a:off x="4467975" y="564089"/>
            <a:ext cx="4594501" cy="452843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>
            <a:spLocks noGrp="1"/>
          </p:cNvSpPr>
          <p:nvPr>
            <p:ph type="title" idx="4294967295"/>
          </p:nvPr>
        </p:nvSpPr>
        <p:spPr>
          <a:xfrm>
            <a:off x="4572000" y="-104800"/>
            <a:ext cx="4594500" cy="7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Top 20 Filtered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Are the elitists and wine snobs right?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Is a higher price correlated with a higher quality wine?</a:t>
            </a:r>
            <a:endParaRPr sz="24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050" y="2524288"/>
            <a:ext cx="2739900" cy="205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vs Quality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t="5589"/>
          <a:stretch/>
        </p:blipFill>
        <p:spPr>
          <a:xfrm>
            <a:off x="1074613" y="534550"/>
            <a:ext cx="6994775" cy="45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742150" y="-104800"/>
            <a:ext cx="3659700" cy="780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Price vs Points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t="5285"/>
          <a:stretch/>
        </p:blipFill>
        <p:spPr>
          <a:xfrm>
            <a:off x="1085825" y="546675"/>
            <a:ext cx="6972359" cy="45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0" y="-104800"/>
            <a:ext cx="9144000" cy="780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Price ($10 buckets) vs Points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Wine Snobbery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35"/>
            <a:ext cx="4331724" cy="378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426" y="1225225"/>
            <a:ext cx="4188875" cy="352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Macintosh PowerPoint</Application>
  <PresentationFormat>On-screen Show (16:9)</PresentationFormat>
  <Paragraphs>44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Economica</vt:lpstr>
      <vt:lpstr>Arial</vt:lpstr>
      <vt:lpstr>Open Sans</vt:lpstr>
      <vt:lpstr>Luxe</vt:lpstr>
      <vt:lpstr>Wine</vt:lpstr>
      <vt:lpstr>Dataset</vt:lpstr>
      <vt:lpstr>Exploring Varieties of Wine</vt:lpstr>
      <vt:lpstr>What Are the Most Common Varieties?</vt:lpstr>
      <vt:lpstr>Avg. Price vs Avg. Points, By Variety</vt:lpstr>
      <vt:lpstr>Price vs Quality</vt:lpstr>
      <vt:lpstr>Price vs Points</vt:lpstr>
      <vt:lpstr>Price ($10 buckets) vs Points</vt:lpstr>
      <vt:lpstr>The History of Wine Snobbery</vt:lpstr>
      <vt:lpstr>Exploring Countries</vt:lpstr>
      <vt:lpstr>What Countries Produce the Most Wine?</vt:lpstr>
      <vt:lpstr>Average Score of Wine, By Country</vt:lpstr>
      <vt:lpstr>Average Price of Wine, By Country</vt:lpstr>
      <vt:lpstr>PowerPoint Presentation</vt:lpstr>
      <vt:lpstr>PowerPoint Presentation</vt:lpstr>
      <vt:lpstr>Conclusions</vt:lpstr>
      <vt:lpstr>Problems /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</dc:title>
  <cp:lastModifiedBy>abhanda1</cp:lastModifiedBy>
  <cp:revision>1</cp:revision>
  <dcterms:modified xsi:type="dcterms:W3CDTF">2019-03-25T01:58:52Z</dcterms:modified>
</cp:coreProperties>
</file>