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0A9A-6688-4570-989C-AB5D205B97F1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3530-D8A1-4A0E-B4AE-887A9A35F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</a:t>
            </a:r>
            <a:r>
              <a:rPr lang="en-US" dirty="0" err="1" smtClean="0"/>
              <a:t>Statik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Routing OSPF-like</a:t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openflow-mininet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Ady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r>
              <a:rPr lang="en-US" dirty="0" smtClean="0"/>
              <a:t> | 23212346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OSPF-like (PWOSPF) :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48196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400675"/>
            <a:ext cx="42005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OSPF-like (PWOSPF) :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Ping</a:t>
            </a:r>
          </a:p>
          <a:p>
            <a:pPr>
              <a:buNone/>
            </a:pPr>
            <a:r>
              <a:rPr lang="en-US" dirty="0" err="1" smtClean="0"/>
              <a:t>mininet</a:t>
            </a:r>
            <a:r>
              <a:rPr lang="en-US" dirty="0" smtClean="0"/>
              <a:t>&gt; client ping </a:t>
            </a:r>
            <a:r>
              <a:rPr lang="en-US" dirty="0" err="1" smtClean="0"/>
              <a:t>server1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PING 192.168.2.200 (192.168.2.200) 56(84) bytes of data.</a:t>
            </a:r>
          </a:p>
          <a:p>
            <a:pPr>
              <a:buNone/>
            </a:pPr>
            <a:r>
              <a:rPr lang="en-US" dirty="0" smtClean="0"/>
              <a:t>64 bytes from 192.168.2.200: </a:t>
            </a:r>
            <a:r>
              <a:rPr lang="en-US" dirty="0" err="1" smtClean="0"/>
              <a:t>icmp_req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=62 time=187 ms</a:t>
            </a:r>
          </a:p>
          <a:p>
            <a:pPr>
              <a:buNone/>
            </a:pPr>
            <a:r>
              <a:rPr lang="en-US" dirty="0" smtClean="0"/>
              <a:t>64 bytes from 192.168.2.200: </a:t>
            </a:r>
            <a:r>
              <a:rPr lang="en-US" dirty="0" err="1" smtClean="0"/>
              <a:t>icmp_req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=62 time=132 ms</a:t>
            </a:r>
          </a:p>
          <a:p>
            <a:pPr>
              <a:buNone/>
            </a:pPr>
            <a:r>
              <a:rPr lang="en-US" dirty="0" smtClean="0"/>
              <a:t>64 bytes from 192.168.2.200: </a:t>
            </a:r>
            <a:r>
              <a:rPr lang="en-US" dirty="0" err="1" smtClean="0"/>
              <a:t>icmp_req</a:t>
            </a:r>
            <a:r>
              <a:rPr lang="en-US" dirty="0" smtClean="0"/>
              <a:t>=3 </a:t>
            </a:r>
            <a:r>
              <a:rPr lang="en-US" dirty="0" err="1" smtClean="0"/>
              <a:t>ttl</a:t>
            </a:r>
            <a:r>
              <a:rPr lang="en-US" dirty="0" smtClean="0"/>
              <a:t>=62 time=124 ms</a:t>
            </a:r>
          </a:p>
          <a:p>
            <a:pPr>
              <a:buNone/>
            </a:pPr>
            <a:r>
              <a:rPr lang="en-US" dirty="0" smtClean="0"/>
              <a:t>64 bytes from 192.168.2.200: </a:t>
            </a:r>
            <a:r>
              <a:rPr lang="en-US" dirty="0" err="1" smtClean="0"/>
              <a:t>icmp_req</a:t>
            </a:r>
            <a:r>
              <a:rPr lang="en-US" dirty="0" smtClean="0"/>
              <a:t>=4 </a:t>
            </a:r>
            <a:r>
              <a:rPr lang="en-US" dirty="0" err="1" smtClean="0"/>
              <a:t>ttl</a:t>
            </a:r>
            <a:r>
              <a:rPr lang="en-US" dirty="0" smtClean="0"/>
              <a:t>=62 time=169 ms</a:t>
            </a:r>
          </a:p>
          <a:p>
            <a:pPr>
              <a:buNone/>
            </a:pPr>
            <a:r>
              <a:rPr lang="en-US" dirty="0" err="1" smtClean="0"/>
              <a:t>mininet</a:t>
            </a:r>
            <a:r>
              <a:rPr lang="en-US" dirty="0" smtClean="0"/>
              <a:t>&gt; client ping </a:t>
            </a:r>
            <a:r>
              <a:rPr lang="en-US" dirty="0" err="1" smtClean="0"/>
              <a:t>server2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PING 172.24.3.30 (172.24.3.30) 56(84) bytes of data.</a:t>
            </a:r>
          </a:p>
          <a:p>
            <a:pPr>
              <a:buNone/>
            </a:pPr>
            <a:r>
              <a:rPr lang="en-US" dirty="0" smtClean="0"/>
              <a:t>64 bytes from 172.24.3.30: </a:t>
            </a:r>
            <a:r>
              <a:rPr lang="en-US" dirty="0" err="1" smtClean="0"/>
              <a:t>icmp_req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=62 time=133 ms</a:t>
            </a:r>
          </a:p>
          <a:p>
            <a:pPr>
              <a:buNone/>
            </a:pPr>
            <a:r>
              <a:rPr lang="en-US" dirty="0" smtClean="0"/>
              <a:t>64 bytes from 172.24.3.30: </a:t>
            </a:r>
            <a:r>
              <a:rPr lang="en-US" dirty="0" err="1" smtClean="0"/>
              <a:t>icmp_req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=62 time=110 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mininet</a:t>
            </a:r>
            <a:r>
              <a:rPr lang="en-US" dirty="0" smtClean="0"/>
              <a:t>&gt; client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server1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--2013-10-22 21:03:13--  http://192.168.2.200/</a:t>
            </a:r>
          </a:p>
          <a:p>
            <a:pPr>
              <a:buNone/>
            </a:pPr>
            <a:r>
              <a:rPr lang="en-US" dirty="0" smtClean="0"/>
              <a:t>Connecting to 192.168.2.200:80... connected.</a:t>
            </a:r>
          </a:p>
          <a:p>
            <a:pPr>
              <a:buNone/>
            </a:pPr>
            <a:r>
              <a:rPr lang="en-US" dirty="0" smtClean="0"/>
              <a:t>HTTP request sent, awaiting response... 200 OK</a:t>
            </a:r>
          </a:p>
          <a:p>
            <a:pPr>
              <a:buNone/>
            </a:pPr>
            <a:r>
              <a:rPr lang="en-US" dirty="0" smtClean="0"/>
              <a:t>Length: 161 [text/html]</a:t>
            </a:r>
          </a:p>
          <a:p>
            <a:pPr>
              <a:buNone/>
            </a:pPr>
            <a:r>
              <a:rPr lang="en-US" dirty="0" smtClean="0"/>
              <a:t>Saving to: `index.html'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0K                                                       100% 6.70M=</a:t>
            </a:r>
            <a:r>
              <a:rPr lang="en-US" dirty="0" err="1" smtClean="0"/>
              <a:t>0s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2013-10-22 21:03:14 (6.70 MB/s) - `index.html' saved [161/161]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 smtClean="0"/>
              <a:t>Traceroute</a:t>
            </a:r>
            <a:r>
              <a:rPr lang="en-US" dirty="0" smtClean="0"/>
              <a:t> (normal)</a:t>
            </a:r>
          </a:p>
          <a:p>
            <a:pPr>
              <a:buNone/>
            </a:pPr>
            <a:r>
              <a:rPr lang="en-US" dirty="0" err="1" smtClean="0"/>
              <a:t>mininet</a:t>
            </a:r>
            <a:r>
              <a:rPr lang="en-US" dirty="0" smtClean="0"/>
              <a:t>&gt; client </a:t>
            </a:r>
            <a:r>
              <a:rPr lang="en-US" dirty="0" err="1" smtClean="0"/>
              <a:t>traceroute</a:t>
            </a:r>
            <a:r>
              <a:rPr lang="en-US" dirty="0" smtClean="0"/>
              <a:t> </a:t>
            </a:r>
            <a:r>
              <a:rPr lang="en-US" dirty="0" err="1" smtClean="0"/>
              <a:t>server1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traceroute</a:t>
            </a:r>
            <a:r>
              <a:rPr lang="en-US" dirty="0" smtClean="0"/>
              <a:t> to 192.168.2.200 (192.168.2.200), 30 hops max, 60 byte packets</a:t>
            </a:r>
          </a:p>
          <a:p>
            <a:pPr>
              <a:buNone/>
            </a:pPr>
            <a:r>
              <a:rPr lang="en-US" dirty="0" smtClean="0"/>
              <a:t> 1  10.0.1.1 (10.0.1.1)  59.937 ms  60.293 ms  97.676 ms</a:t>
            </a:r>
          </a:p>
          <a:p>
            <a:pPr>
              <a:buNone/>
            </a:pPr>
            <a:r>
              <a:rPr lang="en-US" dirty="0" smtClean="0"/>
              <a:t> 2  10.0.2.2 (10.0.2.2)  217.243 ms  172.101 ms  271.566 ms</a:t>
            </a:r>
          </a:p>
          <a:p>
            <a:pPr>
              <a:buNone/>
            </a:pPr>
            <a:r>
              <a:rPr lang="en-US" dirty="0" smtClean="0"/>
              <a:t> 3  192.168.2.200 (192.168.2.200)  320.622 ms  320.633 ms  320.553 ms</a:t>
            </a:r>
          </a:p>
          <a:p>
            <a:r>
              <a:rPr lang="en-US" dirty="0" smtClean="0"/>
              <a:t>ping </a:t>
            </a:r>
            <a:r>
              <a:rPr lang="en-US" dirty="0" smtClean="0"/>
              <a:t>(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link </a:t>
            </a:r>
            <a:r>
              <a:rPr lang="en-US" dirty="0" err="1" smtClean="0"/>
              <a:t>putus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895600"/>
            <a:ext cx="38110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1077" y="5469216"/>
            <a:ext cx="4180523" cy="123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OSPF-like (PWOSPF) :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wireshark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0226"/>
            <a:ext cx="7315200" cy="461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statik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endParaRPr lang="en-US" dirty="0" smtClean="0"/>
          </a:p>
          <a:p>
            <a:pPr lvl="1"/>
            <a:r>
              <a:rPr lang="en-US" dirty="0" err="1" smtClean="0"/>
              <a:t>Topologi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Network Top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320" y="2743200"/>
            <a:ext cx="399288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76525"/>
            <a:ext cx="7077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statik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openvswitch</a:t>
            </a:r>
            <a:r>
              <a:rPr lang="en-US" dirty="0"/>
              <a:t>-controller stop </a:t>
            </a:r>
          </a:p>
          <a:p>
            <a:pPr>
              <a:buNone/>
            </a:pPr>
            <a:r>
              <a:rPr lang="en-US" dirty="0" err="1"/>
              <a:t>cd</a:t>
            </a:r>
            <a:r>
              <a:rPr lang="en-US" dirty="0"/>
              <a:t> ~/</a:t>
            </a:r>
            <a:r>
              <a:rPr lang="en-US" dirty="0" err="1"/>
              <a:t>sdna</a:t>
            </a:r>
            <a:r>
              <a:rPr lang="en-US" dirty="0"/>
              <a:t>-router </a:t>
            </a:r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./router-static.py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71725"/>
            <a:ext cx="5448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819400"/>
            <a:ext cx="6562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438525"/>
            <a:ext cx="5200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ovs-ofctl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1,dl_dst</a:t>
            </a:r>
            <a:r>
              <a:rPr lang="en-US" dirty="0" smtClean="0"/>
              <a:t>=</a:t>
            </a:r>
            <a:r>
              <a:rPr lang="en-US" dirty="0" err="1" smtClean="0"/>
              <a:t>00:00:00:00:01:01,dl_type</a:t>
            </a:r>
            <a:r>
              <a:rPr lang="en-US" dirty="0" smtClean="0"/>
              <a:t>=</a:t>
            </a:r>
            <a:r>
              <a:rPr lang="en-US" dirty="0" err="1" smtClean="0"/>
              <a:t>0x800,nw_dst</a:t>
            </a:r>
            <a:r>
              <a:rPr lang="en-US" dirty="0" smtClean="0"/>
              <a:t>=</a:t>
            </a:r>
            <a:r>
              <a:rPr lang="en-US" dirty="0" err="1" smtClean="0"/>
              <a:t>10.0.2.2,actions</a:t>
            </a:r>
            <a:r>
              <a:rPr lang="en-US" dirty="0" smtClean="0"/>
              <a:t>=</a:t>
            </a:r>
            <a:r>
              <a:rPr lang="en-US" dirty="0" err="1" smtClean="0"/>
              <a:t>mod_dl_dst:00:00:00:00:02:02,output:2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2,dl_dst</a:t>
            </a:r>
            <a:r>
              <a:rPr lang="en-US" dirty="0" smtClean="0"/>
              <a:t>=</a:t>
            </a:r>
            <a:r>
              <a:rPr lang="en-US" dirty="0" err="1" smtClean="0"/>
              <a:t>00:00:00:00:02:01,dl_type</a:t>
            </a:r>
            <a:r>
              <a:rPr lang="en-US" dirty="0" smtClean="0"/>
              <a:t>=</a:t>
            </a:r>
            <a:r>
              <a:rPr lang="en-US" dirty="0" err="1" smtClean="0"/>
              <a:t>0x800,nw_dst</a:t>
            </a:r>
            <a:r>
              <a:rPr lang="en-US" dirty="0" smtClean="0"/>
              <a:t>=</a:t>
            </a:r>
            <a:r>
              <a:rPr lang="en-US" dirty="0" err="1" smtClean="0"/>
              <a:t>10.0.1.2,actions</a:t>
            </a:r>
            <a:r>
              <a:rPr lang="en-US" dirty="0" smtClean="0"/>
              <a:t>=</a:t>
            </a:r>
            <a:r>
              <a:rPr lang="en-US" dirty="0" err="1" smtClean="0"/>
              <a:t>mod_dl_dst:00:00:00:00:01:02,output:1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s1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1,actions</a:t>
            </a:r>
            <a:r>
              <a:rPr lang="en-US" dirty="0" smtClean="0"/>
              <a:t>=</a:t>
            </a:r>
            <a:r>
              <a:rPr lang="en-US" dirty="0" err="1" smtClean="0"/>
              <a:t>output:2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s1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2,actions</a:t>
            </a:r>
            <a:r>
              <a:rPr lang="en-US" dirty="0" smtClean="0"/>
              <a:t>=</a:t>
            </a:r>
            <a:r>
              <a:rPr lang="en-US" dirty="0" err="1" smtClean="0"/>
              <a:t>output:1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s2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1,actions</a:t>
            </a:r>
            <a:r>
              <a:rPr lang="en-US" dirty="0" smtClean="0"/>
              <a:t>=</a:t>
            </a:r>
            <a:r>
              <a:rPr lang="en-US" dirty="0" err="1" smtClean="0"/>
              <a:t>output:2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ovs-ofctl</a:t>
            </a:r>
            <a:r>
              <a:rPr lang="en-US" dirty="0" smtClean="0"/>
              <a:t> add-flow </a:t>
            </a:r>
            <a:r>
              <a:rPr lang="en-US" dirty="0" err="1" smtClean="0"/>
              <a:t>s2</a:t>
            </a:r>
            <a:r>
              <a:rPr lang="en-US" dirty="0" smtClean="0"/>
              <a:t> </a:t>
            </a:r>
            <a:r>
              <a:rPr lang="en-US" dirty="0" err="1" smtClean="0"/>
              <a:t>in_port</a:t>
            </a:r>
            <a:r>
              <a:rPr lang="en-US" dirty="0" smtClean="0"/>
              <a:t>=</a:t>
            </a:r>
            <a:r>
              <a:rPr lang="en-US" dirty="0" err="1" smtClean="0"/>
              <a:t>2,actions</a:t>
            </a:r>
            <a:r>
              <a:rPr lang="en-US" dirty="0" smtClean="0"/>
              <a:t>=</a:t>
            </a:r>
            <a:r>
              <a:rPr lang="en-US" dirty="0" err="1" smtClean="0"/>
              <a:t>output:1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statik</a:t>
            </a:r>
            <a:r>
              <a:rPr lang="en-US" dirty="0" smtClean="0"/>
              <a:t> :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Ping</a:t>
            </a:r>
          </a:p>
          <a:p>
            <a:pPr>
              <a:buNone/>
            </a:pPr>
            <a:r>
              <a:rPr lang="en-US" dirty="0" err="1"/>
              <a:t>mininet</a:t>
            </a:r>
            <a:r>
              <a:rPr lang="en-US" dirty="0"/>
              <a:t>&gt; </a:t>
            </a:r>
            <a:r>
              <a:rPr lang="en-US" dirty="0" err="1"/>
              <a:t>h1</a:t>
            </a:r>
            <a:r>
              <a:rPr lang="en-US" dirty="0"/>
              <a:t> ping </a:t>
            </a:r>
            <a:r>
              <a:rPr lang="en-US" dirty="0" err="1"/>
              <a:t>h2</a:t>
            </a:r>
            <a:endParaRPr lang="en-US" dirty="0"/>
          </a:p>
          <a:p>
            <a:pPr>
              <a:buNone/>
            </a:pPr>
            <a:r>
              <a:rPr lang="en-US" dirty="0"/>
              <a:t>PING 10.0.2.2 (10.0.2.2) 56(84) bytes of data.</a:t>
            </a:r>
          </a:p>
          <a:p>
            <a:pPr>
              <a:buNone/>
            </a:pPr>
            <a:r>
              <a:rPr lang="en-US" dirty="0"/>
              <a:t>64 bytes from 10.0.2.2: </a:t>
            </a:r>
            <a:r>
              <a:rPr lang="en-US" dirty="0" err="1"/>
              <a:t>icmp_req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=64 time=1.24 ms</a:t>
            </a:r>
          </a:p>
          <a:p>
            <a:pPr>
              <a:buNone/>
            </a:pPr>
            <a:r>
              <a:rPr lang="en-US" dirty="0"/>
              <a:t>64 bytes from 10.0.2.2: </a:t>
            </a:r>
            <a:r>
              <a:rPr lang="en-US" dirty="0" err="1"/>
              <a:t>icmp_req</a:t>
            </a:r>
            <a:r>
              <a:rPr lang="en-US" dirty="0"/>
              <a:t>=2 </a:t>
            </a:r>
            <a:r>
              <a:rPr lang="en-US" dirty="0" err="1"/>
              <a:t>ttl</a:t>
            </a:r>
            <a:r>
              <a:rPr lang="en-US" dirty="0"/>
              <a:t>=64 time=0.229 ms</a:t>
            </a:r>
          </a:p>
          <a:p>
            <a:pPr>
              <a:buNone/>
            </a:pPr>
            <a:r>
              <a:rPr lang="en-US" dirty="0"/>
              <a:t>64 bytes from 10.0.2.2: </a:t>
            </a:r>
            <a:r>
              <a:rPr lang="en-US" dirty="0" err="1"/>
              <a:t>icmp_req</a:t>
            </a:r>
            <a:r>
              <a:rPr lang="en-US" dirty="0"/>
              <a:t>=3 </a:t>
            </a:r>
            <a:r>
              <a:rPr lang="en-US" dirty="0" err="1"/>
              <a:t>ttl</a:t>
            </a:r>
            <a:r>
              <a:rPr lang="en-US" dirty="0"/>
              <a:t>=64 time=0.189 ms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Traceroute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mininet</a:t>
            </a:r>
            <a:r>
              <a:rPr lang="en-US" dirty="0"/>
              <a:t>&gt; </a:t>
            </a:r>
            <a:r>
              <a:rPr lang="en-US" dirty="0" err="1"/>
              <a:t>h1</a:t>
            </a:r>
            <a:r>
              <a:rPr lang="en-US" dirty="0"/>
              <a:t> </a:t>
            </a:r>
            <a:r>
              <a:rPr lang="en-US" dirty="0" err="1"/>
              <a:t>traceroute</a:t>
            </a:r>
            <a:r>
              <a:rPr lang="en-US" dirty="0"/>
              <a:t> </a:t>
            </a:r>
            <a:r>
              <a:rPr lang="en-US" dirty="0" err="1"/>
              <a:t>h2</a:t>
            </a:r>
            <a:endParaRPr lang="en-US" dirty="0"/>
          </a:p>
          <a:p>
            <a:pPr>
              <a:buNone/>
            </a:pPr>
            <a:r>
              <a:rPr lang="en-US" dirty="0" err="1"/>
              <a:t>traceroute</a:t>
            </a:r>
            <a:r>
              <a:rPr lang="en-US" dirty="0"/>
              <a:t> to 10.0.2.2 (10.0.2.2), 30 hops max, 60 byte packets</a:t>
            </a:r>
          </a:p>
          <a:p>
            <a:pPr>
              <a:buNone/>
            </a:pPr>
            <a:r>
              <a:rPr lang="en-US" dirty="0"/>
              <a:t> 1  10.0.2.2 (10.0.2.2)  1.286 ms  0.529 ms  0.459 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OSPF-like (PWOSPF)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Spesifikasi</a:t>
            </a:r>
            <a:endParaRPr lang="en-US" dirty="0" smtClean="0"/>
          </a:p>
          <a:p>
            <a:pPr lvl="1"/>
            <a:r>
              <a:rPr lang="en-US" dirty="0" err="1" smtClean="0"/>
              <a:t>Topologi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66344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Protocol overview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simplified link state routing protocol based on </a:t>
            </a:r>
            <a:r>
              <a:rPr lang="en-US" dirty="0" err="1" smtClean="0"/>
              <a:t>OSPFv2</a:t>
            </a:r>
            <a:r>
              <a:rPr lang="en-US" dirty="0" smtClean="0"/>
              <a:t> (</a:t>
            </a:r>
            <a:r>
              <a:rPr lang="en-US" dirty="0" err="1" smtClean="0"/>
              <a:t>rfc</a:t>
            </a:r>
            <a:r>
              <a:rPr lang="en-US" dirty="0" smtClean="0"/>
              <a:t> 1247)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periodically broadcast HELLO packets to discover and maintain a list of neighbors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Whenever a change in a link status is detected (or a timeout occurs, each router floods its view of the network throughout the topology so that each router has a complete database of the network connectivity.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Djikstra's</a:t>
            </a:r>
            <a:r>
              <a:rPr lang="en-US" dirty="0" smtClean="0"/>
              <a:t> algorithm is used by each router independently to determine the next hop in the forwarding table to all advertised routes.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Data structure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Packet header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Hello packet format :packets are sent periodically on all interfaces in order to establish and maintain neighbor relationships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LSU packet format : flooding of link states and are used to build and maintain the network topology database at each router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Link state advertisement : reachable routes directly connected to the advertising router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181225"/>
            <a:ext cx="4342656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1504950"/>
            <a:ext cx="51149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190750"/>
            <a:ext cx="51244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600325"/>
            <a:ext cx="5086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029200"/>
            <a:ext cx="5095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OSPF-like (PWOSPF) :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skeleton code</a:t>
            </a:r>
          </a:p>
          <a:p>
            <a:endParaRPr lang="en-US" dirty="0"/>
          </a:p>
          <a:p>
            <a:r>
              <a:rPr lang="en-US" dirty="0" smtClean="0"/>
              <a:t>Configure environment</a:t>
            </a:r>
          </a:p>
          <a:p>
            <a:pPr>
              <a:buNone/>
            </a:pPr>
            <a:r>
              <a:rPr lang="en-US" dirty="0" smtClean="0"/>
              <a:t>&gt; ./config.sh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mininet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./run_mininet.sh</a:t>
            </a:r>
          </a:p>
          <a:p>
            <a:r>
              <a:rPr lang="en-US" dirty="0" smtClean="0"/>
              <a:t>Run controller (POX)</a:t>
            </a:r>
          </a:p>
          <a:p>
            <a:pPr>
              <a:buNone/>
            </a:pPr>
            <a:r>
              <a:rPr lang="en-US" dirty="0" smtClean="0"/>
              <a:t>&gt; ./run_pox.sh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Running multiple router</a:t>
            </a:r>
          </a:p>
          <a:p>
            <a:pPr lvl="1"/>
            <a:r>
              <a:rPr lang="en-US" dirty="0" err="1" smtClean="0"/>
              <a:t>Vhost1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 ./run_sr.sh A.B.C.D </a:t>
            </a:r>
            <a:r>
              <a:rPr lang="en-US" dirty="0" err="1" smtClean="0"/>
              <a:t>vhost1</a:t>
            </a:r>
            <a:endParaRPr lang="en-US" dirty="0" smtClean="0"/>
          </a:p>
          <a:p>
            <a:pPr lvl="1"/>
            <a:r>
              <a:rPr lang="en-US" dirty="0" err="1" smtClean="0"/>
              <a:t>Vhost2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 ./run_sr.sh A.B.C.D </a:t>
            </a:r>
            <a:r>
              <a:rPr lang="en-US" dirty="0" err="1" smtClean="0"/>
              <a:t>vhost2</a:t>
            </a:r>
            <a:endParaRPr lang="en-US" dirty="0" smtClean="0"/>
          </a:p>
          <a:p>
            <a:pPr lvl="1"/>
            <a:r>
              <a:rPr lang="en-US" dirty="0" err="1" smtClean="0"/>
              <a:t>Vhost3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 ./run_sr.sh A.B.C.D </a:t>
            </a:r>
            <a:r>
              <a:rPr lang="en-US" dirty="0" err="1" smtClean="0"/>
              <a:t>vhost3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* A.B.C.D = IP </a:t>
            </a:r>
            <a:r>
              <a:rPr lang="en-US" dirty="0" err="1" smtClean="0"/>
              <a:t>publik</a:t>
            </a:r>
            <a:r>
              <a:rPr lang="en-US" dirty="0" smtClean="0"/>
              <a:t>/reachable controller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81250"/>
            <a:ext cx="4057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run_mininet.sh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python pwospf_topo.py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05025"/>
            <a:ext cx="41338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24225"/>
            <a:ext cx="373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010025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2133600"/>
            <a:ext cx="3600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2971800"/>
            <a:ext cx="460430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run_mininet.sh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524000"/>
            <a:ext cx="5810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457450"/>
            <a:ext cx="6134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7300" y="3810000"/>
            <a:ext cx="5886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7300" y="4800600"/>
            <a:ext cx="34480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run_mininet.sh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177088" cy="54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585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Routing Statik dan Routing OSPF-like dengan openflow-mininet</vt:lpstr>
      <vt:lpstr>Routing statik</vt:lpstr>
      <vt:lpstr>Routing statik : Implementasi</vt:lpstr>
      <vt:lpstr>Routing statik : Pengujian</vt:lpstr>
      <vt:lpstr>Routing OSPF-like (PWOSPF)</vt:lpstr>
      <vt:lpstr>Routing OSPF-like (PWOSPF) : Implementasi</vt:lpstr>
      <vt:lpstr>run_mininet.sh</vt:lpstr>
      <vt:lpstr>run_mininet.sh</vt:lpstr>
      <vt:lpstr>run_mininet.sh</vt:lpstr>
      <vt:lpstr>Routing OSPF-like (PWOSPF) : Implementasi</vt:lpstr>
      <vt:lpstr>Routing OSPF-like (PWOSPF) : Pengujian</vt:lpstr>
      <vt:lpstr>Routing OSPF-like (PWOSPF) : Pengujian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adinovic</dc:creator>
  <cp:lastModifiedBy>adinovic</cp:lastModifiedBy>
  <cp:revision>17</cp:revision>
  <dcterms:created xsi:type="dcterms:W3CDTF">2013-10-22T15:06:02Z</dcterms:created>
  <dcterms:modified xsi:type="dcterms:W3CDTF">2013-10-23T04:31:03Z</dcterms:modified>
</cp:coreProperties>
</file>