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80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Novitarini Putri" userId="eb507564-f348-43a3-94d9-981a58cc2d85" providerId="ADAL" clId="{8A33433F-ED6A-458C-8B27-D58462DD4605}"/>
    <pc:docChg chg="undo custSel addSld delSld modSld sldOrd">
      <pc:chgData name="Adi Novitarini Putri" userId="eb507564-f348-43a3-94d9-981a58cc2d85" providerId="ADAL" clId="{8A33433F-ED6A-458C-8B27-D58462DD4605}" dt="2023-09-14T04:16:23.701" v="1386" actId="47"/>
      <pc:docMkLst>
        <pc:docMk/>
      </pc:docMkLst>
      <pc:sldChg chg="modSp mod">
        <pc:chgData name="Adi Novitarini Putri" userId="eb507564-f348-43a3-94d9-981a58cc2d85" providerId="ADAL" clId="{8A33433F-ED6A-458C-8B27-D58462DD4605}" dt="2023-09-14T03:45:23.565" v="1314" actId="20577"/>
        <pc:sldMkLst>
          <pc:docMk/>
          <pc:sldMk cId="4154121288" sldId="256"/>
        </pc:sldMkLst>
        <pc:spChg chg="mod">
          <ac:chgData name="Adi Novitarini Putri" userId="eb507564-f348-43a3-94d9-981a58cc2d85" providerId="ADAL" clId="{8A33433F-ED6A-458C-8B27-D58462DD4605}" dt="2023-09-14T03:45:23.565" v="1314" actId="20577"/>
          <ac:spMkLst>
            <pc:docMk/>
            <pc:sldMk cId="4154121288" sldId="256"/>
            <ac:spMk id="2" creationId="{8B0D46AA-B4D6-E990-999C-4A87AA296C43}"/>
          </ac:spMkLst>
        </pc:spChg>
        <pc:spChg chg="mod">
          <ac:chgData name="Adi Novitarini Putri" userId="eb507564-f348-43a3-94d9-981a58cc2d85" providerId="ADAL" clId="{8A33433F-ED6A-458C-8B27-D58462DD4605}" dt="2023-09-13T05:41:31.104" v="435" actId="20577"/>
          <ac:spMkLst>
            <pc:docMk/>
            <pc:sldMk cId="4154121288" sldId="256"/>
            <ac:spMk id="3" creationId="{58926AA0-A191-0F8A-827E-52ED9A3FBFCF}"/>
          </ac:spMkLst>
        </pc:spChg>
        <pc:spChg chg="mod">
          <ac:chgData name="Adi Novitarini Putri" userId="eb507564-f348-43a3-94d9-981a58cc2d85" providerId="ADAL" clId="{8A33433F-ED6A-458C-8B27-D58462DD4605}" dt="2023-09-11T00:10:12.457" v="325" actId="20577"/>
          <ac:spMkLst>
            <pc:docMk/>
            <pc:sldMk cId="4154121288" sldId="256"/>
            <ac:spMk id="6" creationId="{B208A727-331F-C7E8-0DDF-245A6B5FCC0C}"/>
          </ac:spMkLst>
        </pc:spChg>
      </pc:sldChg>
      <pc:sldChg chg="addSp delSp modSp add del mod">
        <pc:chgData name="Adi Novitarini Putri" userId="eb507564-f348-43a3-94d9-981a58cc2d85" providerId="ADAL" clId="{8A33433F-ED6A-458C-8B27-D58462DD4605}" dt="2023-09-11T00:10:55.400" v="353" actId="47"/>
        <pc:sldMkLst>
          <pc:docMk/>
          <pc:sldMk cId="3065774146" sldId="257"/>
        </pc:sldMkLst>
        <pc:spChg chg="del">
          <ac:chgData name="Adi Novitarini Putri" userId="eb507564-f348-43a3-94d9-981a58cc2d85" providerId="ADAL" clId="{8A33433F-ED6A-458C-8B27-D58462DD4605}" dt="2023-09-11T00:07:56.112" v="172" actId="478"/>
          <ac:spMkLst>
            <pc:docMk/>
            <pc:sldMk cId="3065774146" sldId="257"/>
            <ac:spMk id="2" creationId="{8B0D46AA-B4D6-E990-999C-4A87AA296C43}"/>
          </ac:spMkLst>
        </pc:spChg>
        <pc:spChg chg="del">
          <ac:chgData name="Adi Novitarini Putri" userId="eb507564-f348-43a3-94d9-981a58cc2d85" providerId="ADAL" clId="{8A33433F-ED6A-458C-8B27-D58462DD4605}" dt="2023-09-11T00:07:56.112" v="172" actId="478"/>
          <ac:spMkLst>
            <pc:docMk/>
            <pc:sldMk cId="3065774146" sldId="257"/>
            <ac:spMk id="3" creationId="{58926AA0-A191-0F8A-827E-52ED9A3FBFCF}"/>
          </ac:spMkLst>
        </pc:spChg>
        <pc:spChg chg="add del mod">
          <ac:chgData name="Adi Novitarini Putri" userId="eb507564-f348-43a3-94d9-981a58cc2d85" providerId="ADAL" clId="{8A33433F-ED6A-458C-8B27-D58462DD4605}" dt="2023-09-11T00:07:58.193" v="173" actId="478"/>
          <ac:spMkLst>
            <pc:docMk/>
            <pc:sldMk cId="3065774146" sldId="257"/>
            <ac:spMk id="8" creationId="{967BC246-6CFB-8FD2-9991-7ACF4C586857}"/>
          </ac:spMkLst>
        </pc:spChg>
        <pc:spChg chg="add del mod">
          <ac:chgData name="Adi Novitarini Putri" userId="eb507564-f348-43a3-94d9-981a58cc2d85" providerId="ADAL" clId="{8A33433F-ED6A-458C-8B27-D58462DD4605}" dt="2023-09-11T00:07:59.294" v="174" actId="478"/>
          <ac:spMkLst>
            <pc:docMk/>
            <pc:sldMk cId="3065774146" sldId="257"/>
            <ac:spMk id="10" creationId="{B0C42F41-91EA-E3FE-3C00-DCD3D0EDE250}"/>
          </ac:spMkLst>
        </pc:spChg>
        <pc:spChg chg="add mod">
          <ac:chgData name="Adi Novitarini Putri" userId="eb507564-f348-43a3-94d9-981a58cc2d85" providerId="ADAL" clId="{8A33433F-ED6A-458C-8B27-D58462DD4605}" dt="2023-09-11T00:08:23.769" v="201" actId="113"/>
          <ac:spMkLst>
            <pc:docMk/>
            <pc:sldMk cId="3065774146" sldId="257"/>
            <ac:spMk id="11" creationId="{330ABA00-F67A-12A4-BC4E-19FA3919D44A}"/>
          </ac:spMkLst>
        </pc:spChg>
      </pc:sldChg>
      <pc:sldChg chg="modSp add del mod">
        <pc:chgData name="Adi Novitarini Putri" userId="eb507564-f348-43a3-94d9-981a58cc2d85" providerId="ADAL" clId="{8A33433F-ED6A-458C-8B27-D58462DD4605}" dt="2023-09-11T00:10:56.505" v="355" actId="47"/>
        <pc:sldMkLst>
          <pc:docMk/>
          <pc:sldMk cId="2113814275" sldId="275"/>
        </pc:sldMkLst>
        <pc:spChg chg="mod">
          <ac:chgData name="Adi Novitarini Putri" userId="eb507564-f348-43a3-94d9-981a58cc2d85" providerId="ADAL" clId="{8A33433F-ED6A-458C-8B27-D58462DD4605}" dt="2023-09-11T00:09:20.677" v="220" actId="27636"/>
          <ac:spMkLst>
            <pc:docMk/>
            <pc:sldMk cId="2113814275" sldId="275"/>
            <ac:spMk id="7" creationId="{EAC5BEE4-1924-C076-6A79-29389820B39A}"/>
          </ac:spMkLst>
        </pc:spChg>
      </pc:sldChg>
      <pc:sldChg chg="add del ord">
        <pc:chgData name="Adi Novitarini Putri" userId="eb507564-f348-43a3-94d9-981a58cc2d85" providerId="ADAL" clId="{8A33433F-ED6A-458C-8B27-D58462DD4605}" dt="2023-09-11T00:09:06.943" v="206" actId="47"/>
        <pc:sldMkLst>
          <pc:docMk/>
          <pc:sldMk cId="889651867" sldId="276"/>
        </pc:sldMkLst>
      </pc:sldChg>
      <pc:sldChg chg="modSp add del mod ord">
        <pc:chgData name="Adi Novitarini Putri" userId="eb507564-f348-43a3-94d9-981a58cc2d85" providerId="ADAL" clId="{8A33433F-ED6A-458C-8B27-D58462DD4605}" dt="2023-09-11T00:10:55.988" v="354" actId="47"/>
        <pc:sldMkLst>
          <pc:docMk/>
          <pc:sldMk cId="3647619049" sldId="276"/>
        </pc:sldMkLst>
        <pc:spChg chg="mod">
          <ac:chgData name="Adi Novitarini Putri" userId="eb507564-f348-43a3-94d9-981a58cc2d85" providerId="ADAL" clId="{8A33433F-ED6A-458C-8B27-D58462DD4605}" dt="2023-09-11T00:09:30.769" v="232" actId="20577"/>
          <ac:spMkLst>
            <pc:docMk/>
            <pc:sldMk cId="3647619049" sldId="276"/>
            <ac:spMk id="2" creationId="{8B0D46AA-B4D6-E990-999C-4A87AA296C43}"/>
          </ac:spMkLst>
        </pc:spChg>
        <pc:spChg chg="mod">
          <ac:chgData name="Adi Novitarini Putri" userId="eb507564-f348-43a3-94d9-981a58cc2d85" providerId="ADAL" clId="{8A33433F-ED6A-458C-8B27-D58462DD4605}" dt="2023-09-11T00:10:23.262" v="328" actId="27636"/>
          <ac:spMkLst>
            <pc:docMk/>
            <pc:sldMk cId="3647619049" sldId="276"/>
            <ac:spMk id="3" creationId="{58926AA0-A191-0F8A-827E-52ED9A3FBFCF}"/>
          </ac:spMkLst>
        </pc:spChg>
      </pc:sldChg>
      <pc:sldChg chg="modSp add mod">
        <pc:chgData name="Adi Novitarini Putri" userId="eb507564-f348-43a3-94d9-981a58cc2d85" providerId="ADAL" clId="{8A33433F-ED6A-458C-8B27-D58462DD4605}" dt="2023-09-14T03:45:28.318" v="1317" actId="20577"/>
        <pc:sldMkLst>
          <pc:docMk/>
          <pc:sldMk cId="3124087912" sldId="277"/>
        </pc:sldMkLst>
        <pc:spChg chg="mod">
          <ac:chgData name="Adi Novitarini Putri" userId="eb507564-f348-43a3-94d9-981a58cc2d85" providerId="ADAL" clId="{8A33433F-ED6A-458C-8B27-D58462DD4605}" dt="2023-09-14T03:45:28.318" v="1317" actId="20577"/>
          <ac:spMkLst>
            <pc:docMk/>
            <pc:sldMk cId="3124087912" sldId="277"/>
            <ac:spMk id="2" creationId="{8B0D46AA-B4D6-E990-999C-4A87AA296C43}"/>
          </ac:spMkLst>
        </pc:spChg>
        <pc:spChg chg="mod">
          <ac:chgData name="Adi Novitarini Putri" userId="eb507564-f348-43a3-94d9-981a58cc2d85" providerId="ADAL" clId="{8A33433F-ED6A-458C-8B27-D58462DD4605}" dt="2023-09-11T00:11:02.175" v="357" actId="1076"/>
          <ac:spMkLst>
            <pc:docMk/>
            <pc:sldMk cId="3124087912" sldId="277"/>
            <ac:spMk id="3" creationId="{58926AA0-A191-0F8A-827E-52ED9A3FBFCF}"/>
          </ac:spMkLst>
        </pc:spChg>
      </pc:sldChg>
      <pc:sldChg chg="addSp delSp modSp add mod">
        <pc:chgData name="Adi Novitarini Putri" userId="eb507564-f348-43a3-94d9-981a58cc2d85" providerId="ADAL" clId="{8A33433F-ED6A-458C-8B27-D58462DD4605}" dt="2023-09-14T03:55:31.794" v="1371" actId="20577"/>
        <pc:sldMkLst>
          <pc:docMk/>
          <pc:sldMk cId="1821395429" sldId="278"/>
        </pc:sldMkLst>
        <pc:spChg chg="del">
          <ac:chgData name="Adi Novitarini Putri" userId="eb507564-f348-43a3-94d9-981a58cc2d85" providerId="ADAL" clId="{8A33433F-ED6A-458C-8B27-D58462DD4605}" dt="2023-09-11T00:11:12.798" v="359" actId="478"/>
          <ac:spMkLst>
            <pc:docMk/>
            <pc:sldMk cId="1821395429" sldId="278"/>
            <ac:spMk id="2" creationId="{8B0D46AA-B4D6-E990-999C-4A87AA296C43}"/>
          </ac:spMkLst>
        </pc:spChg>
        <pc:spChg chg="add del mod">
          <ac:chgData name="Adi Novitarini Putri" userId="eb507564-f348-43a3-94d9-981a58cc2d85" providerId="ADAL" clId="{8A33433F-ED6A-458C-8B27-D58462DD4605}" dt="2023-09-14T02:57:00.173" v="553" actId="478"/>
          <ac:spMkLst>
            <pc:docMk/>
            <pc:sldMk cId="1821395429" sldId="278"/>
            <ac:spMk id="2" creationId="{C40F92CC-0314-18AB-7F59-4DDF36AA9213}"/>
          </ac:spMkLst>
        </pc:spChg>
        <pc:spChg chg="del">
          <ac:chgData name="Adi Novitarini Putri" userId="eb507564-f348-43a3-94d9-981a58cc2d85" providerId="ADAL" clId="{8A33433F-ED6A-458C-8B27-D58462DD4605}" dt="2023-09-11T00:11:12.798" v="359" actId="478"/>
          <ac:spMkLst>
            <pc:docMk/>
            <pc:sldMk cId="1821395429" sldId="278"/>
            <ac:spMk id="3" creationId="{58926AA0-A191-0F8A-827E-52ED9A3FBFCF}"/>
          </ac:spMkLst>
        </pc:spChg>
        <pc:spChg chg="add mod">
          <ac:chgData name="Adi Novitarini Putri" userId="eb507564-f348-43a3-94d9-981a58cc2d85" providerId="ADAL" clId="{8A33433F-ED6A-458C-8B27-D58462DD4605}" dt="2023-09-14T03:37:23.486" v="754" actId="1076"/>
          <ac:spMkLst>
            <pc:docMk/>
            <pc:sldMk cId="1821395429" sldId="278"/>
            <ac:spMk id="8" creationId="{317FFF7B-A27D-43F0-D7EF-C0394751A936}"/>
          </ac:spMkLst>
        </pc:spChg>
        <pc:spChg chg="add del mod">
          <ac:chgData name="Adi Novitarini Putri" userId="eb507564-f348-43a3-94d9-981a58cc2d85" providerId="ADAL" clId="{8A33433F-ED6A-458C-8B27-D58462DD4605}" dt="2023-09-11T00:11:15.394" v="360" actId="478"/>
          <ac:spMkLst>
            <pc:docMk/>
            <pc:sldMk cId="1821395429" sldId="278"/>
            <ac:spMk id="8" creationId="{FA6EE575-E60B-8437-ED62-2A93155A1006}"/>
          </ac:spMkLst>
        </pc:spChg>
        <pc:spChg chg="add mod">
          <ac:chgData name="Adi Novitarini Putri" userId="eb507564-f348-43a3-94d9-981a58cc2d85" providerId="ADAL" clId="{8A33433F-ED6A-458C-8B27-D58462DD4605}" dt="2023-09-14T03:41:34.438" v="1174" actId="1076"/>
          <ac:spMkLst>
            <pc:docMk/>
            <pc:sldMk cId="1821395429" sldId="278"/>
            <ac:spMk id="9" creationId="{E30C6EFA-A0D1-423D-639F-A0B7D7472B15}"/>
          </ac:spMkLst>
        </pc:spChg>
        <pc:spChg chg="add del mod">
          <ac:chgData name="Adi Novitarini Putri" userId="eb507564-f348-43a3-94d9-981a58cc2d85" providerId="ADAL" clId="{8A33433F-ED6A-458C-8B27-D58462DD4605}" dt="2023-09-11T00:11:16.069" v="361" actId="478"/>
          <ac:spMkLst>
            <pc:docMk/>
            <pc:sldMk cId="1821395429" sldId="278"/>
            <ac:spMk id="10" creationId="{4D05FCD0-D710-4381-87EC-48A75F720E7C}"/>
          </ac:spMkLst>
        </pc:spChg>
        <pc:spChg chg="add mod">
          <ac:chgData name="Adi Novitarini Putri" userId="eb507564-f348-43a3-94d9-981a58cc2d85" providerId="ADAL" clId="{8A33433F-ED6A-458C-8B27-D58462DD4605}" dt="2023-09-14T03:41:39.581" v="1176" actId="207"/>
          <ac:spMkLst>
            <pc:docMk/>
            <pc:sldMk cId="1821395429" sldId="278"/>
            <ac:spMk id="10" creationId="{E07BF85B-96A1-37B0-B040-255FEA0202F5}"/>
          </ac:spMkLst>
        </pc:spChg>
        <pc:spChg chg="add mod">
          <ac:chgData name="Adi Novitarini Putri" userId="eb507564-f348-43a3-94d9-981a58cc2d85" providerId="ADAL" clId="{8A33433F-ED6A-458C-8B27-D58462DD4605}" dt="2023-09-14T03:32:18.098" v="679" actId="1076"/>
          <ac:spMkLst>
            <pc:docMk/>
            <pc:sldMk cId="1821395429" sldId="278"/>
            <ac:spMk id="11" creationId="{837A0EF3-F800-D06D-1A59-028718C40E6A}"/>
          </ac:spMkLst>
        </pc:spChg>
        <pc:spChg chg="add del mod">
          <ac:chgData name="Adi Novitarini Putri" userId="eb507564-f348-43a3-94d9-981a58cc2d85" providerId="ADAL" clId="{8A33433F-ED6A-458C-8B27-D58462DD4605}" dt="2023-09-14T02:57:00.173" v="553" actId="478"/>
          <ac:spMkLst>
            <pc:docMk/>
            <pc:sldMk cId="1821395429" sldId="278"/>
            <ac:spMk id="12" creationId="{C05F9F36-1EA0-F1ED-C1E3-183AB60DF05D}"/>
          </ac:spMkLst>
        </pc:spChg>
        <pc:spChg chg="add del mod ord">
          <ac:chgData name="Adi Novitarini Putri" userId="eb507564-f348-43a3-94d9-981a58cc2d85" providerId="ADAL" clId="{8A33433F-ED6A-458C-8B27-D58462DD4605}" dt="2023-09-14T02:57:00.173" v="553" actId="478"/>
          <ac:spMkLst>
            <pc:docMk/>
            <pc:sldMk cId="1821395429" sldId="278"/>
            <ac:spMk id="13" creationId="{EC4A2167-29F2-6125-7BFC-0EC2C65867FF}"/>
          </ac:spMkLst>
        </pc:spChg>
        <pc:spChg chg="add del mod">
          <ac:chgData name="Adi Novitarini Putri" userId="eb507564-f348-43a3-94d9-981a58cc2d85" providerId="ADAL" clId="{8A33433F-ED6A-458C-8B27-D58462DD4605}" dt="2023-09-14T03:41:41.663" v="1177" actId="1076"/>
          <ac:spMkLst>
            <pc:docMk/>
            <pc:sldMk cId="1821395429" sldId="278"/>
            <ac:spMk id="14" creationId="{AE9078A0-02B8-7E61-B03E-BF36B2F91CCD}"/>
          </ac:spMkLst>
        </pc:spChg>
        <pc:spChg chg="add mod">
          <ac:chgData name="Adi Novitarini Putri" userId="eb507564-f348-43a3-94d9-981a58cc2d85" providerId="ADAL" clId="{8A33433F-ED6A-458C-8B27-D58462DD4605}" dt="2023-09-14T03:42:49.036" v="1283" actId="1076"/>
          <ac:spMkLst>
            <pc:docMk/>
            <pc:sldMk cId="1821395429" sldId="278"/>
            <ac:spMk id="15" creationId="{C894291B-05B8-7C79-8F03-E9A6536491CA}"/>
          </ac:spMkLst>
        </pc:spChg>
        <pc:spChg chg="add mod">
          <ac:chgData name="Adi Novitarini Putri" userId="eb507564-f348-43a3-94d9-981a58cc2d85" providerId="ADAL" clId="{8A33433F-ED6A-458C-8B27-D58462DD4605}" dt="2023-09-14T03:55:31.794" v="1371" actId="20577"/>
          <ac:spMkLst>
            <pc:docMk/>
            <pc:sldMk cId="1821395429" sldId="278"/>
            <ac:spMk id="16" creationId="{8C0C2ADA-2C9E-9B25-EB26-CE362A82AD6D}"/>
          </ac:spMkLst>
        </pc:spChg>
        <pc:picChg chg="add mod">
          <ac:chgData name="Adi Novitarini Putri" userId="eb507564-f348-43a3-94d9-981a58cc2d85" providerId="ADAL" clId="{8A33433F-ED6A-458C-8B27-D58462DD4605}" dt="2023-09-14T03:32:23.627" v="682" actId="1076"/>
          <ac:picMkLst>
            <pc:docMk/>
            <pc:sldMk cId="1821395429" sldId="278"/>
            <ac:picMk id="7" creationId="{C994DB12-5F32-ECD2-9611-C3789B6382BF}"/>
          </ac:picMkLst>
        </pc:picChg>
      </pc:sldChg>
      <pc:sldChg chg="addSp delSp modSp add del mod">
        <pc:chgData name="Adi Novitarini Putri" userId="eb507564-f348-43a3-94d9-981a58cc2d85" providerId="ADAL" clId="{8A33433F-ED6A-458C-8B27-D58462DD4605}" dt="2023-09-14T04:16:23.701" v="1386" actId="47"/>
        <pc:sldMkLst>
          <pc:docMk/>
          <pc:sldMk cId="31688179" sldId="279"/>
        </pc:sldMkLst>
        <pc:spChg chg="add mod">
          <ac:chgData name="Adi Novitarini Putri" userId="eb507564-f348-43a3-94d9-981a58cc2d85" providerId="ADAL" clId="{8A33433F-ED6A-458C-8B27-D58462DD4605}" dt="2023-09-14T03:07:52.843" v="630" actId="164"/>
          <ac:spMkLst>
            <pc:docMk/>
            <pc:sldMk cId="31688179" sldId="279"/>
            <ac:spMk id="8" creationId="{4B6B2A8A-95A1-246F-7C62-7C22AEB27A0C}"/>
          </ac:spMkLst>
        </pc:spChg>
        <pc:spChg chg="add mod">
          <ac:chgData name="Adi Novitarini Putri" userId="eb507564-f348-43a3-94d9-981a58cc2d85" providerId="ADAL" clId="{8A33433F-ED6A-458C-8B27-D58462DD4605}" dt="2023-09-14T03:07:52.843" v="630" actId="164"/>
          <ac:spMkLst>
            <pc:docMk/>
            <pc:sldMk cId="31688179" sldId="279"/>
            <ac:spMk id="9" creationId="{6AE0D9B8-51EA-2D78-4DD6-751292FCF474}"/>
          </ac:spMkLst>
        </pc:spChg>
        <pc:spChg chg="add mod">
          <ac:chgData name="Adi Novitarini Putri" userId="eb507564-f348-43a3-94d9-981a58cc2d85" providerId="ADAL" clId="{8A33433F-ED6A-458C-8B27-D58462DD4605}" dt="2023-09-14T03:07:52.843" v="630" actId="164"/>
          <ac:spMkLst>
            <pc:docMk/>
            <pc:sldMk cId="31688179" sldId="279"/>
            <ac:spMk id="10" creationId="{802A134B-4169-BE96-0583-75E6791A4B25}"/>
          </ac:spMkLst>
        </pc:spChg>
        <pc:spChg chg="mod">
          <ac:chgData name="Adi Novitarini Putri" userId="eb507564-f348-43a3-94d9-981a58cc2d85" providerId="ADAL" clId="{8A33433F-ED6A-458C-8B27-D58462DD4605}" dt="2023-09-13T05:44:54.321" v="447" actId="1076"/>
          <ac:spMkLst>
            <pc:docMk/>
            <pc:sldMk cId="31688179" sldId="279"/>
            <ac:spMk id="11" creationId="{837A0EF3-F800-D06D-1A59-028718C40E6A}"/>
          </ac:spMkLst>
        </pc:spChg>
        <pc:spChg chg="del">
          <ac:chgData name="Adi Novitarini Putri" userId="eb507564-f348-43a3-94d9-981a58cc2d85" providerId="ADAL" clId="{8A33433F-ED6A-458C-8B27-D58462DD4605}" dt="2023-09-14T02:57:28.692" v="554" actId="478"/>
          <ac:spMkLst>
            <pc:docMk/>
            <pc:sldMk cId="31688179" sldId="279"/>
            <ac:spMk id="12" creationId="{C05F9F36-1EA0-F1ED-C1E3-183AB60DF05D}"/>
          </ac:spMkLst>
        </pc:spChg>
        <pc:spChg chg="del">
          <ac:chgData name="Adi Novitarini Putri" userId="eb507564-f348-43a3-94d9-981a58cc2d85" providerId="ADAL" clId="{8A33433F-ED6A-458C-8B27-D58462DD4605}" dt="2023-09-14T02:57:28.692" v="554" actId="478"/>
          <ac:spMkLst>
            <pc:docMk/>
            <pc:sldMk cId="31688179" sldId="279"/>
            <ac:spMk id="13" creationId="{EC4A2167-29F2-6125-7BFC-0EC2C65867FF}"/>
          </ac:spMkLst>
        </pc:spChg>
        <pc:spChg chg="add mod">
          <ac:chgData name="Adi Novitarini Putri" userId="eb507564-f348-43a3-94d9-981a58cc2d85" providerId="ADAL" clId="{8A33433F-ED6A-458C-8B27-D58462DD4605}" dt="2023-09-14T03:07:52.843" v="630" actId="164"/>
          <ac:spMkLst>
            <pc:docMk/>
            <pc:sldMk cId="31688179" sldId="279"/>
            <ac:spMk id="14" creationId="{665A2465-0326-FC67-7BC0-24433554EDDC}"/>
          </ac:spMkLst>
        </pc:spChg>
        <pc:grpChg chg="add del mod">
          <ac:chgData name="Adi Novitarini Putri" userId="eb507564-f348-43a3-94d9-981a58cc2d85" providerId="ADAL" clId="{8A33433F-ED6A-458C-8B27-D58462DD4605}" dt="2023-09-14T03:07:56.621" v="631" actId="21"/>
          <ac:grpSpMkLst>
            <pc:docMk/>
            <pc:sldMk cId="31688179" sldId="279"/>
            <ac:grpSpMk id="15" creationId="{9A811516-6B8F-8A1B-3282-45385887A88D}"/>
          </ac:grpSpMkLst>
        </pc:grpChg>
        <pc:picChg chg="add del mod">
          <ac:chgData name="Adi Novitarini Putri" userId="eb507564-f348-43a3-94d9-981a58cc2d85" providerId="ADAL" clId="{8A33433F-ED6A-458C-8B27-D58462DD4605}" dt="2023-09-14T03:06:22.969" v="556"/>
          <ac:picMkLst>
            <pc:docMk/>
            <pc:sldMk cId="31688179" sldId="279"/>
            <ac:picMk id="3" creationId="{A22016FE-06F5-9167-9DC1-C6EABCE37621}"/>
          </ac:picMkLst>
        </pc:picChg>
        <pc:picChg chg="add mod">
          <ac:chgData name="Adi Novitarini Putri" userId="eb507564-f348-43a3-94d9-981a58cc2d85" providerId="ADAL" clId="{8A33433F-ED6A-458C-8B27-D58462DD4605}" dt="2023-09-14T03:07:52.843" v="630" actId="164"/>
          <ac:picMkLst>
            <pc:docMk/>
            <pc:sldMk cId="31688179" sldId="279"/>
            <ac:picMk id="7" creationId="{C98CE4F3-CB84-FB35-646E-6848DDE17CF8}"/>
          </ac:picMkLst>
        </pc:picChg>
        <pc:picChg chg="add mod">
          <ac:chgData name="Adi Novitarini Putri" userId="eb507564-f348-43a3-94d9-981a58cc2d85" providerId="ADAL" clId="{8A33433F-ED6A-458C-8B27-D58462DD4605}" dt="2023-09-14T03:07:52.843" v="630" actId="164"/>
          <ac:picMkLst>
            <pc:docMk/>
            <pc:sldMk cId="31688179" sldId="279"/>
            <ac:picMk id="1026" creationId="{542B8B89-5440-4AD6-089D-C8C0E054C230}"/>
          </ac:picMkLst>
        </pc:picChg>
      </pc:sldChg>
      <pc:sldChg chg="add del">
        <pc:chgData name="Adi Novitarini Putri" userId="eb507564-f348-43a3-94d9-981a58cc2d85" providerId="ADAL" clId="{8A33433F-ED6A-458C-8B27-D58462DD4605}" dt="2023-09-14T04:03:37.047" v="1373" actId="47"/>
        <pc:sldMkLst>
          <pc:docMk/>
          <pc:sldMk cId="1043976333" sldId="280"/>
        </pc:sldMkLst>
      </pc:sldChg>
      <pc:sldChg chg="addSp delSp modSp add mod">
        <pc:chgData name="Adi Novitarini Putri" userId="eb507564-f348-43a3-94d9-981a58cc2d85" providerId="ADAL" clId="{8A33433F-ED6A-458C-8B27-D58462DD4605}" dt="2023-09-14T04:13:04.333" v="1385" actId="1076"/>
        <pc:sldMkLst>
          <pc:docMk/>
          <pc:sldMk cId="1719946738" sldId="280"/>
        </pc:sldMkLst>
        <pc:spChg chg="mod">
          <ac:chgData name="Adi Novitarini Putri" userId="eb507564-f348-43a3-94d9-981a58cc2d85" providerId="ADAL" clId="{8A33433F-ED6A-458C-8B27-D58462DD4605}" dt="2023-09-14T04:13:04.333" v="1385" actId="1076"/>
          <ac:spMkLst>
            <pc:docMk/>
            <pc:sldMk cId="1719946738" sldId="280"/>
            <ac:spMk id="8" creationId="{317FFF7B-A27D-43F0-D7EF-C0394751A936}"/>
          </ac:spMkLst>
        </pc:spChg>
        <pc:spChg chg="del">
          <ac:chgData name="Adi Novitarini Putri" userId="eb507564-f348-43a3-94d9-981a58cc2d85" providerId="ADAL" clId="{8A33433F-ED6A-458C-8B27-D58462DD4605}" dt="2023-09-14T04:13:01.040" v="1383" actId="478"/>
          <ac:spMkLst>
            <pc:docMk/>
            <pc:sldMk cId="1719946738" sldId="280"/>
            <ac:spMk id="9" creationId="{E30C6EFA-A0D1-423D-639F-A0B7D7472B15}"/>
          </ac:spMkLst>
        </pc:spChg>
        <pc:spChg chg="del">
          <ac:chgData name="Adi Novitarini Putri" userId="eb507564-f348-43a3-94d9-981a58cc2d85" providerId="ADAL" clId="{8A33433F-ED6A-458C-8B27-D58462DD4605}" dt="2023-09-14T04:12:58.628" v="1382" actId="478"/>
          <ac:spMkLst>
            <pc:docMk/>
            <pc:sldMk cId="1719946738" sldId="280"/>
            <ac:spMk id="10" creationId="{E07BF85B-96A1-37B0-B040-255FEA0202F5}"/>
          </ac:spMkLst>
        </pc:spChg>
        <pc:spChg chg="del">
          <ac:chgData name="Adi Novitarini Putri" userId="eb507564-f348-43a3-94d9-981a58cc2d85" providerId="ADAL" clId="{8A33433F-ED6A-458C-8B27-D58462DD4605}" dt="2023-09-14T04:12:58.079" v="1381" actId="478"/>
          <ac:spMkLst>
            <pc:docMk/>
            <pc:sldMk cId="1719946738" sldId="280"/>
            <ac:spMk id="14" creationId="{AE9078A0-02B8-7E61-B03E-BF36B2F91CCD}"/>
          </ac:spMkLst>
        </pc:spChg>
        <pc:spChg chg="del">
          <ac:chgData name="Adi Novitarini Putri" userId="eb507564-f348-43a3-94d9-981a58cc2d85" providerId="ADAL" clId="{8A33433F-ED6A-458C-8B27-D58462DD4605}" dt="2023-09-14T04:12:55.516" v="1379" actId="478"/>
          <ac:spMkLst>
            <pc:docMk/>
            <pc:sldMk cId="1719946738" sldId="280"/>
            <ac:spMk id="15" creationId="{C894291B-05B8-7C79-8F03-E9A6536491CA}"/>
          </ac:spMkLst>
        </pc:spChg>
        <pc:spChg chg="del">
          <ac:chgData name="Adi Novitarini Putri" userId="eb507564-f348-43a3-94d9-981a58cc2d85" providerId="ADAL" clId="{8A33433F-ED6A-458C-8B27-D58462DD4605}" dt="2023-09-14T04:12:56.704" v="1380" actId="478"/>
          <ac:spMkLst>
            <pc:docMk/>
            <pc:sldMk cId="1719946738" sldId="280"/>
            <ac:spMk id="16" creationId="{8C0C2ADA-2C9E-9B25-EB26-CE362A82AD6D}"/>
          </ac:spMkLst>
        </pc:spChg>
        <pc:picChg chg="add mod">
          <ac:chgData name="Adi Novitarini Putri" userId="eb507564-f348-43a3-94d9-981a58cc2d85" providerId="ADAL" clId="{8A33433F-ED6A-458C-8B27-D58462DD4605}" dt="2023-09-14T04:12:53.841" v="1378" actId="1076"/>
          <ac:picMkLst>
            <pc:docMk/>
            <pc:sldMk cId="1719946738" sldId="280"/>
            <ac:picMk id="3" creationId="{CA3DD101-5975-29DE-2E24-DC92C8E89C8A}"/>
          </ac:picMkLst>
        </pc:picChg>
        <pc:picChg chg="del">
          <ac:chgData name="Adi Novitarini Putri" userId="eb507564-f348-43a3-94d9-981a58cc2d85" providerId="ADAL" clId="{8A33433F-ED6A-458C-8B27-D58462DD4605}" dt="2023-09-14T04:12:52.228" v="1376" actId="478"/>
          <ac:picMkLst>
            <pc:docMk/>
            <pc:sldMk cId="1719946738" sldId="280"/>
            <ac:picMk id="7" creationId="{C994DB12-5F32-ECD2-9611-C3789B6382BF}"/>
          </ac:picMkLst>
        </pc:picChg>
      </pc:sldChg>
    </pc:docChg>
  </pc:docChgLst>
  <pc:docChgLst>
    <pc:chgData name="Adi Novitarini Putri" userId="eb507564-f348-43a3-94d9-981a58cc2d85" providerId="ADAL" clId="{7DC38173-4181-5241-8F14-B5E107700AF0}"/>
    <pc:docChg chg="custSel modSld">
      <pc:chgData name="Adi Novitarini Putri" userId="eb507564-f348-43a3-94d9-981a58cc2d85" providerId="ADAL" clId="{7DC38173-4181-5241-8F14-B5E107700AF0}" dt="2023-09-15T08:56:17.929" v="0" actId="7634"/>
      <pc:docMkLst>
        <pc:docMk/>
      </pc:docMkLst>
      <pc:sldChg chg="addSp">
        <pc:chgData name="Adi Novitarini Putri" userId="eb507564-f348-43a3-94d9-981a58cc2d85" providerId="ADAL" clId="{7DC38173-4181-5241-8F14-B5E107700AF0}" dt="2023-09-15T08:56:17.929" v="0" actId="7634"/>
        <pc:sldMkLst>
          <pc:docMk/>
          <pc:sldMk cId="1821395429" sldId="278"/>
        </pc:sldMkLst>
        <pc:inkChg chg="add">
          <ac:chgData name="Adi Novitarini Putri" userId="eb507564-f348-43a3-94d9-981a58cc2d85" providerId="ADAL" clId="{7DC38173-4181-5241-8F14-B5E107700AF0}" dt="2023-09-15T08:56:17.929" v="0" actId="7634"/>
          <ac:inkMkLst>
            <pc:docMk/>
            <pc:sldMk cId="1821395429" sldId="278"/>
            <ac:inkMk id="2" creationId="{E0F7C3BE-19B1-21D5-CF19-E435DEDDB691}"/>
          </ac:inkMkLst>
        </pc:inkChg>
      </pc:sldChg>
      <pc:sldChg chg="addSp">
        <pc:chgData name="Adi Novitarini Putri" userId="eb507564-f348-43a3-94d9-981a58cc2d85" providerId="ADAL" clId="{7DC38173-4181-5241-8F14-B5E107700AF0}" dt="2023-09-15T08:56:17.929" v="0" actId="7634"/>
        <pc:sldMkLst>
          <pc:docMk/>
          <pc:sldMk cId="1719946738" sldId="280"/>
        </pc:sldMkLst>
        <pc:inkChg chg="add">
          <ac:chgData name="Adi Novitarini Putri" userId="eb507564-f348-43a3-94d9-981a58cc2d85" providerId="ADAL" clId="{7DC38173-4181-5241-8F14-B5E107700AF0}" dt="2023-09-15T08:56:17.929" v="0" actId="7634"/>
          <ac:inkMkLst>
            <pc:docMk/>
            <pc:sldMk cId="1719946738" sldId="280"/>
            <ac:inkMk id="2" creationId="{606752D2-95F2-397B-4D59-A96D8417609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3147 13134 8860,'-21'0'-109,"0"0"1,0 7 0,0 0 0,1-3-189,-1-1 0,0-3 0,-3 2 429,-4 5 1,10-5 0,-10 8 99,-5-1 0,5-4 0,0 6 0,5 1-14,2 0 0,-3-1 1,-1 5-1,-6 1-30,-1 6 1,-1 0 0,-4 12 0,2 3-72,-2 1 0,4 6 0,0 1 1,1 6-19,6-11-23</inkml:trace>
  <inkml:trace contextRef="#ctx0" brushRef="#br0">4087 13611 13110,'-12'-16'20,"-18"-26"95,0 0 0,-8 0 1,3 3-1,-4 1-63,-3 3 0,7 10 1,0-3-1,-2 4-16,-3 3 1,-2 3 0,0 2 0,0 4-19,0 3 0,0-5 0,3 4 1,1 1-24,3 0 1,0 2 0,-4 7-1,1-3-147,3-4 0,7 5 0,-4-5 1,-1 7-194,0 7 0,5-2 0,-7 9 0,1 2-145,1 3 1,0 9 0,8 2 0,-3 2-638,2 6 1127,3 1 0,-8 13 0,-1 1 0</inkml:trace>
  <inkml:trace contextRef="#ctx0" brushRef="#br0">30677 13155 7945,'0'-21'178,"-2"7"0,-3 0 1,-4 0-1,0 0 1,-3 0-1,0 0 0,-2 0 1,-2 0 242,-5-3 1,-2 1 0,-15 0-1,3 4 1,-2 0-178,-3 1 0,3 4 1,-3-5-1,-4 3 15,0 4 0,-3 0 0,-2 1 1,-7-3-26,-4 2 0,1 3 0,-1-1 0,-8-1-105,-4-3 0,4 0 0,-2 7 0,5 0-37,2 0 1,-2-7 0,0 0 0,-1 0-290,6-2 0,8 4 1,-1-7-1,-1 1 232,1-1 0,4 7 1,-5-4-1,-2 2 44,-5 0 0,3 0 0,-10 7 0,6 0 10,-1 0 0,11 2 0,-8 3 0,4 4-155,2 3 1,5-5 0,-4 7 0,-1 2-7,0 3 1,8 2 0,-3-3 0,4 1 111,3 2 0,7-12 0,0 12 0,-2-2 95,-2 0 0,4 2 0,2 0 1,0 0-104,1 0 0,4 7 0,-5 0 0,0 0-60,1 2 0,4-4 0,-5 6 0,0 1 104,1-1 1,13-6 0,1 2 0,4-2 14,2 2 0,7-5 1,-2 5-1,5-5-20,2-2 0,0 3 1,0 1-1,2 5-90,5 3 1,-4-5-1,6 5 1,0-1 12,5 1 0,-2-5 0,2 5 0,2-1-8,3 1 1,2-5 0,2 4 0,3-1 0,2-6 0,9-1 1,-4-3-1,2 0 8,0 0 0,0 0 0,7 0 0,0 0-1,-1 0 0,1 0 0,0 0 0,0 0 66,0 0 1,0 0-1,0-3 1,3-2-19,4-2 1,-5-2 0,5 4 0,-3-4-4,3-3 1,-4 1-1,6-6 1,-2 3-129,0-2 0,2 4 1,-4-2-1,6 0 59,8 3 0,-10-8 0,10 7 0,-5-2 29,-2 0 0,-8 0 1,5-7-1,-2 0 4,0 0 1,0 0-1,-7 0 1,0 0-15,0 0 1,0 0 0,-2 0 0,-3 0-11,-2 0 1,0-2 0,7-3-1,-2-2 19,-5 3 0,4-6 1,-4 3-1,7 0-2,7-2 0,-4 4 0,6-9 0,0 0-2,5 3 1,-2-8 0,-1 5 0,-1-5-149,-6-2 1,6-2-1,-6-2 1,-4-3 47,-5 2 0,-4-4 0,2-1 0,-7-1 73,-5-6 1,-2 3 0,0-2 0,0-3 20,0 3 1,-7 0 0,0-5 0,3 0 47,1 0 1,-4 0 0,-2 0-1,-1-5 100,1-8 0,-5 6 1,5-14-189,-3 2 1,-2 3-1,-7-1 1,0 6-1,0-1-371,0 1 0,-12 13 0,-6 0-244,-8 8 0,-18 4 0,0 7 667,-8 0 0,-4 0 0,-7 0 0</inkml:trace>
  <inkml:trace contextRef="#ctx0" brushRef="#br0">27928 13427 8033,'-11'0'444,"-8"0"154,5 0 0,2 0 589,-2 0-602,10 0 833,-6 0-490,10 0-478,0 0 0,0 10 1,0 4-529,0 4 1,0-4 0,0 0-1,-2 3 4,-5 1 0,5 3 0,-5 0 0,5 0 127,2 0 0,-3 2 0,-1 3 1,-3 2 60,2-2 0,3-1 0,2 1 0,0 2-70,0-2 0,-7-3 0,0-2 0,2 0-149,3 0 1,2 0 0,0 0-20,0 0 90,0-10 243,0-1-130,0-10 1,0-3 0,0-4-92,0-7 1,-3-4 0,-1-3-46,-3 0 1,0 0 0,7 0 0,0 0-50,0 0 1,0-2 0,0-3-1,0-4-114,0-3 0,0 5 1,0-7-1,0 0 130,0 2 1,0-6 0,0 6-1,0-2-65,0 0 1,0 14 0,0-4 349,0-1 1,0 7 0,0 5 122,0-2-142,0 7-141,0-1 1,0 13-148,0 4 0,0 4 0,0 10-215,0 0 0,0-7 1,0 0-100,0 3 0,2 1 0,3 3 0,2 0-423,-3 0 1,1-7-1,0 0 849,2 3 0,9 1 0,-4 3 0</inkml:trace>
  <inkml:trace contextRef="#ctx0" brushRef="#br0">17017 15483 8161,'-14'7'115,"0"0"-162,0 0 1,3-9 228,4-5 0,4 2 0,3-9 895,0-2 0,7 4-71,0-2 1,3 10 92,-3-3 1,-5 2 311,5-2-1021,-5 5-19,-2-8-137,0 10-373,0 0 0,7 3 148,0 4 0,0-3 0,-7 13 0,0 4-17,0 4 0,0 15 0,0 0 0,0 9-58,0 4 1,-7-4-1,0 5 1,3-1 55,1 1 0,1-10 1,-3-2-1,-2-11-73,3-8 0,1-9-247,3 0 280,0-9-51,0-5 1,0-12 0,0-9 0,0 0-244,0 0 0,0-5 0,0-4 0,0-10-220,0-4 0,3 4 0,1-9 0,6 5-697,1 2 0,-4-2 1261,7-5 0,0 5 0,7-8 0</inkml:trace>
  <inkml:trace contextRef="#ctx0" brushRef="#br0">28369 14225 8002,'-14'0'398,"0"0"1,0-7 545,-7 0 1,7 0 263,0 7-1149,9 0-69,-4 0 1,18 0 0,5 0-80,5 0 1,2 7 0,0 0 0,2-3-32,5-1 0,-4-3 0,6 0 0,-2 2-100,0 5 1,0-5 0,-7 5 577,0-4 0,0-3 1233,0 0-1253,-9 0 1,-15 0 0,-18 0-1,-9 2-208,-3 5 0,-6-5 0,4 8 0,-3-3-13,3 0 1,-2 2 0,9-5 0,2 3-204,3-2 0,9-3 0,0-2-500,-2 0 1,7 3 392,2 4 0,14-5 1,7 5-1,6-5-250,8-2 0,-2 0 0,9 0 0,2-2 228,3-5 0,-5 2 1,-2-6-1,-1-1 216,1 1 1,-7 6 0,2-2 0,-7 2 64,-7-2 0,-3 5 768,-4-5 0,-7 5 1,0 2-1,-14 0-378,-11 0 0,-1 0 1,-7 0-1,1 0-396,-1 0 1,5 0 0,-5 0 0,3 0-159,4 0 1,10 2 0,2 3-628,-2 2 1,4 0-329,-2-7 0,12 0 1,4 0 412,17 0 0,4-3 0,12-1 640,2-3 0,12-19 0,5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25599 2518 9737,'-39'2'-340,"1"5"43,3 7 0,17-5 1,-3 1 243,2-1 66,10-7 1,2 8 0,14-10 0,4-3-300,1-4 0,7-4 352,-5-10 0,4 0 1,3 0-1</inkml:trace>
  <inkml:trace contextRef="#ctx0" brushRef="#br1">5015 7616 6358,'0'-12'244,"0"0"580,0 5-183,0 5-321,0-7 0,0 7 41,0-5-190,0 4 0,0-4-83,0 14 0,0-2 0,0 9 0,0 2-88,0 3 0,-7 2 1,0 2-1,2 3-6,3 2 1,2 2 0,0-4 0,0 2 52,0-3 1,0-1 0,0-3-142,0 0 0,0 0 1,2 0-1,3-1 36,2 1 0,0-7 252,-7 0 328,0-9-378,0 4 0,0-11-62,0-5 0,0 2 0,0-9 0,-2-2-237,-5-3 0,4-1 1,-4-1-1,5-3 76,2-4 1,-7 5 0,0-7 0,2 2 60,3 0 0,2 0 0,-2 7 0,-3 0 6,-2 0 0,0 0 0,7 0 102,0 0 1,0 7-56,0 0-67,0 9 1,2-2 151,5 14 0,-2-2 0,7 9 1,-1 2-66,1 3 1,-5 2 0,7 0-1,0 0-17,-2 0 0,4 0 1,-7 0-1,1 0-86,-1 0 1,0 0 0,-4 0-29,2 0 0,7-7-39,-7 0 1,0-7 107,-7 7 27,0-10 1,0-4-1,0-14 1,0-4-32,0-3 0,2 0 0,3-3 0,2-1-44,-3-3 1,-1-7 0,-1 7-1,3 0 44,2-3 0,0 6 1,-5-5-1,3 2-59,2 2 0,0 14 0,-7-9 272,0 3-152,0 8 0,0 3 0,2 14 94,5 7 0,-5 5 0,5 4 0,-4 3-98,-3 2 0,2 2 1,3-4-1,2 2-43,-3-3 1,1 6-1,0-3 1,2-3-6,-3-1 0,-1-3 0,-3 0 1,2 0-28,5 0 1,-5-7 42,5 0-949,-4 0-685,-3-3 823,0-1 1,2-13 796,5-4 0,5-4 0,9-10 0</inkml:trace>
  <inkml:trace contextRef="#ctx0" brushRef="#br1">5414 7658 8394,'-12'-10'1714,"3"8"-1405,9-7 1,0 18-1,0 5-134,0 5 0,0 2 0,0 0 0,0 0-131,0 0 1,2-3 0,3-1 0,2-3-229,-3 2 1,-1 3 0,-3 2-464,0 0 1,0-7-464,0 0 0,2-10 1110,5 3 0,5 5 0,9-1 0</inkml:trace>
  <inkml:trace contextRef="#ctx0" brushRef="#br1">20857 4385 8808,'-2'-21'347,"-5"0"144,4 9 0,-8-4 721,4 9-596,4 0 1,-6 9-447,9 5 1,0 5-1,2 11-124,5 5 0,-4-2 0,4 6 1,-5 1-1,-2 0 35,0 4 0,0-7 0,0 1-26,0-1 0,0-7 0,0 8 0,0-3 1,0 0 39,0-3 1,0-2-1,0-2 1,0 0-107,0 0 0,0-7 92,0 0 220,0-9 1,-2 2-197,-5-14 0,4-5 0,-4-9 0,5-2-188,2-5 1,-7 2 0,0-8 0,3-4-149,1-1 1,3 4 0,0 0 0,0-3 104,0-1 0,0 6 0,0 3 180,0-1 1,0 8 0,0-5-49,0 5-47,10 11 1,-6 12-1,8 14 1,-3 5 129,-4 2 0,4 9 1,-2 3-1,0 2-33,2 0 0,-4-7 0,7 4 1,-1 1-69,1 0 0,-7-5 0,4 4 0,-2-1 33,0-6 1,0-2-1,-5-4 1,3-3-675,2-2 191,0-9 484,-7 4 1,0-11 0,0-5 0,2-7-1,3-7-53,2-7 0,2 3 1,-4-10-1,2-3 41,-2-1 1,-1-3 0,1 2 0,2 3 40,-2 2 0,-3 2 0,0-2 0,3 5 72,2 0 1,0 6 0,-7-4 412,0 5-386,0 11 0,0 5-175,0 14 0,2 5 0,3 9 121,2 0 1,2 7 0,-4 2 0,4 3-1,1 4-62,-1 3 1,0-5 0,-4 0-1,2 2-9,-2 3 0,4-5 1,-2-3-1,-2-1 19,-3-6 0,0 1 0,3-1-301,2 3 1,0 0-305,-7-7-388,9-9 3,-6-3-1095,6-9 0,-9-2 2047,0-5 1,9-5-1,3-9 1</inkml:trace>
  <inkml:trace contextRef="#ctx0" brushRef="#br1">21382 4637 8808,'-14'-14'2566,"0"0"-1964,9 9 0,-4-2 1,9 14-1,2 7-235,5 5 1,-5 2-1,5 0 1,-2 2-193,2 5 1,-5-2-1,8 6 1,-3-2-371,0-4 0,7-3 0,-7-2 1,0 0 44,2 0 1,-7 0-1,5 0-62,-4 0 1,-1-9 0,3-3-327,2 1-1829,0-8 838,-7 7 1,0-11 1533,0-5 1,0-5 0,0-9-1</inkml:trace>
  <inkml:trace contextRef="#ctx0" brushRef="#br1">21990 4427 8808,'-11'0'1567,"1"0"0,13 0 0,4 0 0,7 0-1273,4 0 1,10 0-1,0 0 1,0 0-367,2 0 1,-6 0 0,4 0 0,-5 0 301,-2 0 0,0 0 0,0 0-1306,0 0 0,0 0-1641,0 0 983,-9 0-1462,-3 0 3196,-9 0 0,-9 0 0,-3 0 0</inkml:trace>
  <inkml:trace contextRef="#ctx0" brushRef="#br1">22032 4574 9149,'-21'0'1314,"0"0"1,7 0-371,0 0 1,10 2-2,-3 5 1,14-2 0,7 6-639,4-1 1,3-3 0,0-5 0,0 3-204,0 2 1,0 0 0,0-7 0,0 0-245,0 0 0,0 0 0,0 0 0,0 0-926,0 0 0,-7 0 35,0 0 0,-2-3-3154,2-4 4202,-5 5 1,-9-7 0,0 9 0</inkml:trace>
  <inkml:trace contextRef="#ctx0" brushRef="#br1">22913 4532 7502,'0'-14'518,"0"0"1,3 9 564,4-2 32,-5-5 1,7 8-208,-9-10 1,0 7-144,0-7 0,0 7-249,0-7 1,-2 9-239,-5-2 0,-5 5-52,-9 2 0,1 2 0,1 5-404,5 7 1,-2 5-1,6 4 1,1 5-33,0 7 0,2-2 0,7 2 1,0 2-104,0 3 1,0-5 0,2 0 0,5-1-23,7-1 0,-2-3 0,4-9 0,5 0 140,4 0 1,3-9 0,-7-5 0,0-5 59,0-2 0,0 0 1,0-2-1,0-5 298,0-7 0,-2-7 0,-3-5 0,-2-2 114,3 3 1,-8-6-1,-2 4 1,-5-1 171,-2-3 1,0 8 0,0-5 0,0 2-140,0-2 0,-2 5 1,-3-5-1,-4 5-9,-3 2 1,-2 0 0,-7 0-253,0 0 1,0 0 0,0 2-486,0 5 1,7-2 0,0 9-176,-2 2 1,4 3 0,1 4 0,1 5-52,6 7 1,1-2 0,3 2-1,0 2-1223,0 3 1,0 2 1877,0 0 1,10 0 0,1 0 0</inkml:trace>
  <inkml:trace contextRef="#ctx0" brushRef="#br1">23501 4972 8808,'-12'-11'1096,"3"-8"-595,9 5 1,0 2 0,0-2 1586,0-2-583,0 7-1307,0-1 1,2 10-1,3 3 59,2 4 1,0 4 0,-7 10-273,0 0 1,-7 0 0,0 0 0,2 0 0,1 0-133,-3 0 1,4 0 0,-6 0 0,2 0-604,0 0 1,-2 0-1,4 0-1334,-2 0 0,0-7 500,7 0 1584,0-9 0,0 4 0,0-9 0</inkml:trace>
  <inkml:trace contextRef="#ctx0" brushRef="#br1">23984 4322 8808,'-3'-14'-51,"-4"0"1,5 7 0,-7-5 1042,-1 3 0,8-7 162,-5 2 0,-2 2-432,2-2 1,-3 9-385,3-2 1,3 5 0,-8 4-224,3 5 1,-5 5-1,4 9-69,-1 0 1,4 2 0,-5 5 0,0 7 0,3 7-1,0 7 0,2-5 0,7 5 0,0-2-196,0 2 0,2-5 0,5 5 0,9-7-377,10-7 1,-3-2 0,5-10 136,-4-2 0,6 2 0,3-16 1,-1-2 224,-4-3 0,3-4 0,-3-5 0,-5-7 222,-7-5 1,0-2 0,-9-2 0,-2-3 0,-3-2 160,-2 3 0,-2 2 1,-3 2-1,-6 0 491,-8 0 0,3 7 0,-12 2 0,5 3-428,2 4 0,-7 3 0,0 2-470,2 0 1,3 7-1,2 2 1,0 0-1,0 3-489,0 0 1,9 2-2979,5 7 3683,5 0 1,-8 0 0,-1 0 0</inkml:trace>
  <inkml:trace contextRef="#ctx0" brushRef="#br1">24718 4259 8808,'-7'-14'184,"0"0"339,2-2 0,3-3 117,2-2 1,0 0 443,0 0-678,0 9-466,0-6 1,0 18-1,0 0 44,0 11 0,0 10 0,0 7 4,0 7 0,0 3 1,0 1-1,0-1 0,0 1-105,0-1 0,7-1 1,0 2-1,0-4-169,2-7 0,-4 3 1,9-6-1,0-4-97,-2-4 1,6-6 298,-4 3 1,5-7 0,0-14-4,-5-7 0,2-4 0,-9-6 186,-2-4 1,4 3-1,-2-8 1,0 0 0,0 3 62,0 0 0,2-5 0,-4 7 0,2 0 57,-3-2 0,1 6 0,0-4 0,2 5-13,-3 2 1,-1 7 0,-3 0 997,0-2 292,0 6-1364,0 1 0,0 11 45,0 5 1,0-2 0,0 9-302,0 2 1,0 10 0,0 4-1,0 3 82,0 4 0,0 3 0,0 2 0,0 0 0,0 0-26,0 0 1,0-7 0,0-3-1,0-1-264,0-6 1,0-1-1,2-3-1089,5 0 603,-5-10 1,8-4-632,-10-14 1,0 3 1448,0-10 0,0 0 0,0-7 0</inkml:trace>
  <inkml:trace contextRef="#ctx0" brushRef="#br1">25285 4196 8808,'0'-33'475,"-10"3"0,6 11 0,-8 3 332,3 2 0,-1 7 6,3-7 0,3 9-500,-10-1 0,7 3-181,-7 3 1,2 9 0,-4 5-1,4 7 32,3 7 1,2-2 0,7 9 0,0 2-422,0 3 1,0 2 0,0 0 0,0 0 0,0 0 0,2-7 1,3 0-1,4 0-271,3-3 0,-5 1 0,7-7-161,2 2 1,3-10-2094,2-11 2791,-10-4 0,8-22 0,-7-4 1</inkml:trace>
  <inkml:trace contextRef="#ctx0" brushRef="#br1">25473 4070 8808,'-11'-9'3883,"-8"6"-3486,17-6 0,-8 14 1,10 6-1,0 13-99,0 6 1,3-2 0,1 7-215,3 2 0,0 3 1,-7 2-1,0 0-349,0 0 0,0-7 0,0-3 0,0-1 0,0-6-515,0-1 1,0-3-1,0 0-1675,0 0 795,0-10 1680,0-11 1,0-11 0,0-10 0</inkml:trace>
  <inkml:trace contextRef="#ctx0" brushRef="#br1">25683 4175 8495,'-14'0'1138,"0"0"1,7 0 0,-7 0-792,-2 0 0,4 0 0,-2 0 0,-2 2-153,-3 5 1,5-4 0,0 6-1,-2-2-115,-3 0 0,-2 7 0,0-5-159,0 3 1,7-7-562,0 2 682,0 4 0,3-6 1,6 7-1,10-1 143,9 1 1,4-5-1,6 5 1,1-1-25,3 1 0,3-5 0,-6 5 0,3-3-58,-2-4 1,0 4-1,-3 0 1,3 0 81,-1 1 0,-13-1 0,9-4-278,-2 2 0,-8 2-2170,3-2-1928,-9-5 1308,4 8 2911,-9-20 1,0-1 0,0-10 0</inkml:trace>
  <inkml:trace contextRef="#ctx0" brushRef="#br1">25893 3923 8813,'0'-11'1041,"0"-8"-59,0 7 0,2 1 1,5 4-1,5 7-601,0 7 1,6 7 0,-4 11 0,3 6-217,-3 1 0,4 3 1,-6 5-1,2-3-82,0-2 1,-7 0 0,5 7-1,-3 0-19,-4 0 1,-3 0 0,-2 0 0,0 0-233,0 0 0,-9 0 1,-3-3-1,-2-4-353,0-7 0,0 0 1,-5-4-1,3-6-1126,2 1 1,7-10 1625,-7-2 0,0-4 0,-7-3 0</inkml:trace>
  <inkml:trace contextRef="#ctx0" brushRef="#br1">26418 4385 11323,'0'-12'1251,"9"3"1,7 9 0,8 0-993,4 0 1,9 0 0,-4 0 0,1 0-186,1 0 0,0 7 1,5 0-1,-3-2-107,-2-3 1,-9-2 0,0 2 0,-8 3 85,-4 2 1,-7 0-950,7-7-399,-9 0-1965,4 0-188,-9 0 3466,0 0 0,10-9 0,1-3 0</inkml:trace>
  <inkml:trace contextRef="#ctx0" brushRef="#br1">27614 4154 8808,'-7'-14'-202,"0"0"0,-3 2 1,6-4 1279,-3 2 0,0 7-255,7-7 1,-3 7-454,-4-7 0,3 10 0,-8-6 277,3 1 0,-8 7-433,3-5 0,3 11 1,-3 6-359,-3 1 0,6 3 0,-1 9 1,0 5-1,3 7 69,0 5 0,2 2 1,7 0-1,0 0 85,0 0 0,0 0 0,2-3 0,5-1-319,7-3 1,0-10 0,5 1 0,4-10 156,0-9 1,10-4 0,0-3-1,2-3 132,0-4 0,-10-11 0,6-13 1,-3 1 45,0 0 1,0-8 0,-10 4 0,-1-6 156,-3-2 1,-3 0 0,3 0 0,-7 0 29,-5 0 0,-2 7 0,-2 0 0,-5 0 152,-7 3 1,-7 1-1,-4 13 1,-3 1-218,2 3 0,0 3 0,1-3 1,-3 4-187,2 1 0,10 7 1,2-5-1,-3 2 26,-1-2 1,4 5-838,0-5 0,9 7 1,-2 7-1,2 7-330,-2 4 1,5 6 0,-5 1-535,5 3 1708,2 10 1,9-6 0,3 10 0</inkml:trace>
  <inkml:trace contextRef="#ctx0" brushRef="#br1">28075 4196 9058,'-9'-21'3471,"7"9"-3079,-17 3 0,17 18 0,-8 5 0,3 7-85,0 7 1,-2 5 0,4 7-1,-2-3-233,3-2 1,-6-2 0,3 1 0,3-3-607,1-1 0,-4-7 1,0 5-1906,3-4 1552,1-13 1,3-4-1,0-14 1,3-9 912,4-10 0,4-6 0,10-10 1</inkml:trace>
  <inkml:trace contextRef="#ctx0" brushRef="#br1">28306 3986 8448,'-12'-9'1905,"1"7"-996,4-5 0,4 2 1,-1 0-556,8-2 1,8-7 0,9 7-298,0 3 0,0-6 1,0 3 121,0 3 0,-7 4 0,-2 7-75,-3 7 0,5 4 0,-7 3-43,-2 0 1,-3 3 0,-2 1 0,0 3-3,0-2 0,-2-1 1,-3 1-1,-4 2 8,-3-2 1,5-3 0,-5-2-1,1 0-173,-1 0 0,7-7 1,-4-2-319,0-3 1,6 0 632,-4-2 0,7-4-161,7 4 1,3-3 0,6 1-63,-2 2 0,-7 0-319,7-7 1,-7 0 0,7 0-1592,2 0-1963,-6 0 3861,8 0 1,-6 0-1,9 0 1</inkml:trace>
  <inkml:trace contextRef="#ctx0" brushRef="#br1">29124 3797 8808,'-32'-32'98,"4"4"3368,14 4-2252,-5 13 0,19 2-723,0 9 1,10 9-1,11 7 1,-1 7-129,1 5 1,7 10 0,0-3 0,-2 4-267,-3 3 0,1 0 0,1-2-471,3-5 0,0 2 0,-7-7 0,-2 1 0,-3-1-2080,-2-4 250,0-3 1510,-2-2 0,-12-19 0,-14-6 0,-5-8 693,-2-2 0,0-9 1,0-10-1</inkml:trace>
  <inkml:trace contextRef="#ctx0" brushRef="#br1">29376 3797 8808,'-9'-11'2077,"-5"4"0,2 4-1515,-2 3 0,3 3 0,-6 1 0,3 6 1,-2 1-90,-3 6 0,-2 4 0,-2 4 1,-3 6-213,-2 1 1,-7 3 0,5 7 0,0 0-408,0 0 0,-1-7 0,8-2 0,0-3-826,4-4 1,12-3-1,0-2 54,5 0 0,4-9 1,5-5-234,7-5 1,14-4 1153,7-5 0,5-5 0,1-9 0</inkml:trace>
  <inkml:trace contextRef="#ctx0" brushRef="#br1">29838 4070 7889,'-21'0'-493,"0"0"300,0 0 1,7 0 3756,0 0-2894,9 0 0,-2 0-468,14 0 1,5 0 0,11 0-172,5 0 1,-4 0-1,6 0 1,-2 0-1,0 0-163,-3 0 0,-1 0 1,-3 0 43,0 0 1,-7 2 170,0 5 0,-10 5 0,1 9 0,-10-2-60,-9-5 0,-11 4 0,-3-4 0,2 3-29,3-3 0,2 2 0,0-9 0,2 0-396,5 2 0,3-6 0,6 6 27,-2 0 0,2-6 1,12 4 263,7-5 0,5-2 1,4 0-1,3 2 62,2 5 1,0-4 0,-7 4 0,0-3 243,0 3 0,-3-2 0,-4 9 212,-7 2 0,-4 3 0,-6 2 1,-4 0-151,-7 0 1,-7 0-1,-4 0 1,-6 0-149,-1 0 0,6-3 0,-2-1 1,5-6-738,2-1 1,0-3-926,0-7 1,9-3 355,5-4 1,14-4 1196,7-10 0,14 0 0,5 0 0</inkml:trace>
  <inkml:trace contextRef="#ctx0" brushRef="#br1">30551 3881 7891,'-14'-21'298,"0"0"0,10 0 0,-6 3 0,3 1 678,0 3 0,-2 10-4,2-3 1,2 4-632,-9 3 1,7 10-1,-4 4-197,1 4 0,-4 13 1,5 4-1,0 4 1,-1 6-246,6 4 1,-6-5-1,3 5 1,3-5-320,1-2 1,10 0-1,3-2 0,1-3-244,6-2 0,-1-9 1,0-1-1,-2-6-249,3-5 0,-6-10 0,3 3-156,3-4 1069,-8-3 0,10-10 0,-8-1 0</inkml:trace>
  <inkml:trace contextRef="#ctx0" brushRef="#br1">30761 3672 7795,'0'-21'1605,"-2"9"-59,-5 5 1,4 7-1158,-4 7 0,5 5 0,2 11-193,0 5 0,0 4 0,0 10 1,0 0-1,0 0-142,0 0 1,0 0-1,0 0 1,0 0-98,0 0 0,-2 0 0,-3-2 1,-2-3-254,3-2 1,-1-9-1,0 2-443,-2-5 646,0-11 0,7-5 0,3-17 0,4-8 0,7-10-126,4-5 0,5-4 0,3-10 0,2-2-27,-2 3 0,-3 8 1,-2 6-1,-2 1-222,-5 6 1,4 1-557,-4 3 16,-4 10 1,-1 4 1007,-9 14 0,0 4 0,0 10 0</inkml:trace>
  <inkml:trace contextRef="#ctx0" brushRef="#br1">30824 3986 8939,'-12'3'1289,"8"4"1,6 7-909,5 4 0,9 3 0,-2 0 0,5 0-221,2 0 1,7-7-1,0 0 1,-2 0-377,-3-2 1,-2-1 0,0-6 0,0 2-725,0-2 0,-7-3-434,0-2 0,-9-2-557,2-5 1931,-5 4 0,-2-15 0,0 6 0</inkml:trace>
  <inkml:trace contextRef="#ctx0" brushRef="#br1">31286 3525 8483,'0'-14'126,"2"2"1,5 3-1,7 4 852,5 3 1,4 2 0,3 2 0,2 7-391,-3 12 0,6 5 0,-6 14 0,-4 6-593,-4 6 1,-13-4 0,3 6 0,-4 0-293,-3-1 1,-10-4 0,-4 5 0,-7-3-330,-7-4 1,-4-3 0,-8-4 0,3-3-1043,2-2 1668,9-9 0,-23 13 0,5-6 0</inkml:trace>
  <inkml:trace contextRef="#ctx0" brushRef="#br1">9337 7784 7162,'-11'0'-191,"1"0"170,10 0-75,0 0 88,-9 0 11,7 0 0,-8-3-52,10-4 238,0 5-111,0-7 1,-2 9-79,-5 0 0,5-3-97,-5-4 0,2 5-62,-2-5 90,5 5 57,-17 2 1,15 0 75,-10 0-107,9 0 1,-7 0-1,8-3-205,-3-4 660,0 5-280,-3-7 534,8-1 1,-7 6 210,9-10 1,0 0-201,0-7 0,0 7-122,0 0-608,0 9 1,0-2 137,0 14 0,0 5 0,0 9 0,0 2-91,0 5 0,0 2 1,2 8-1,3-3 19,2 2 1,0-7 0,-5-2-1,3-2-63,2 2 1,0-12-1,-7 5 124,0-2 0,0-8 130,0 3 1,0-11-225,0-3 1,0-10-1,0-13-31,0-5 0,0 2 1,0-6-1,0 2 1,0 2-8,0-3 0,0 6 1,0-8-1,0 3 28,0 4 0,0 3 0,0 2 1,0 0 46,0 0 1,0 7 0,0 0-95,0-3 1,2 8 169,5 2 0,2 14 0,5 9 1,-5 8 12,1 4 1,-6 9 0,8-2 0,-3 5-88,-4 2 0,4 0 1,-2-3-1,0-4-35,3-7 1,-8 2 0,7-2-48,1-2 0,-8-10-20,5-2 0,-5-11 118,-2-3 0,0-10 0,0-13 0,0-3-24,0-2 0,0-9 0,0 2 0,0-4 42,0-3 1,0 0 0,0 2 0,0 3-41,0 2 1,0 9 0,0-2 0,3 5 18,4 2 1,-5 7 49,5 0 1,-2 12-1,-1 2 46,3 11 0,7 15 0,-4 4 0,-1 3 8,0 4 1,8 3 0,-6-1-180,1-4 1,4 3 0,-6-8 0,-1 0-105,0 1 1,5-4 0,-7-6-65,-2 0 1,0-9-2284,2-5 1192,-5-5 1,10-11 1291,-5-5 0,4-5 0,10-2 0</inkml:trace>
  <inkml:trace contextRef="#ctx0" brushRef="#br1">9715 7784 9011,'-9'-14'606,"-5"0"1,4 7 104,3-7 0,3 9-362,-3-2-461,5 5 1,-5 2 0,14 0 46,6 0 1,-1 0 0,2 0 11,2 0 1,-4 0 0,0 2 73,-3 5 0,0 2 1,-4 8-1,2-3 38,-2 2 0,-3 3 0,-2 2 0,0 0-33,0 0 0,0-7 0,-2 0 1,-3 2-282,-2 3 0,0-6 0,7 1-350,0 3 562,0-8 0,2 0 21,5-9 0,5 0 1,9 0-1,0-2-66,0-5 1,0-2 0,0-8 0,0 3 8,0-2 1,0 5 0,0-3 54,0-3 1,9-1 0,3-3-1</inkml:trace>
  <inkml:trace contextRef="#ctx0" brushRef="#br1">20081 5874 8365,'-12'-21'99,"-7"3"0,8 2 1225,-1 2-1006,-7 0 0,17 4 1,-5 10-83,5 12 0,2 16 0,0 4 0,0 6-40,0 4 1,0-5-1,0 10 1,0-8-299,0-4 1,2-2 0,3 4-1,2-4-21,-3-3 0,-1-2 0,-3-7 0,0 0-11,0 0 0,0-7-9,0 0 358,0-9 1,0 2-1,0-14-244,0-7 1,0-5 0,-3-2-40,-4 0 1,5-7 0,-5-2 0,2-1-1,1-1-96,-3-1 1,0 5-1,7-7 1,0-2 88,0-3 0,2 8 0,3 4 0,2 4 127,-3 3 0,1 0-18,2 0 1,-2 12-1,6 9 135,-1 12 1,4 13 0,-5 6 0,0 1 3,1 6 0,4-6 0,-5 1 0,0 0-199,1-1 1,4-6 0,-7 2 0,0-5 79,2-2 1,-4 0-1,6 0-270,-1 0 0,-3-7 14,-7 0 202,0-9 1,0 2 0,0-14 0,0-7-35,0-5 0,0-4 1,2-5-1,3-7-17,2-5 1,2 5 0,-4 3 0,2-1 32,-3 0 0,6 8 0,-3-3 0,-3 4-66,-1 3 1,-1 7 214,5 0 0,-5 12 1,8 2 119,-1 12 1,-7 9 0,8 4 0,-3 6-156,0 1 0,2-4 0,-4 5 0,2-3-32,-3-4 0,1 4 0,0 1-125,2 1 0,0-13 0,-5-1 0,3-4-1050,2-2 1,0-5-851,-7 7 1158,0-9 803,0 4 0,9-18 0,3-3 0</inkml:trace>
  <inkml:trace contextRef="#ctx0" brushRef="#br1">20563 6147 10513,'-9'-11'611,"7"1"0,-5 3-430,14 0 1,-3 0 0,10 7-343,3 0 1,1 0 0,1 3 193,-5 4 0,2-3 1,-9 10-1,0 0 177,3-2 1,-8 6-1,5-4-140,-5 5 1,-4 2-1,-3 2 1,-4 3 0,-3 2 57,-4-2 1,0-3 0,-1-2-1,3 0-198,-2 0 0,4 0 1,-2 0-924,-2 0 888,7-9 0,4-3 0,17-9 0,11 0 43,7 0 0,5 0 0,7-2 1,0-3 29,0-2 0,0 0 0,-2 5 0,-3-3-48,-2-2 1,-9 0-1,2 7-274,-5 0 1,-2 0-1,0 0-378,0 0 0,-7 0 0,0 0 732,2 0 0,12-9 0,5-3 0</inkml:trace>
  <inkml:trace contextRef="#ctx0" brushRef="#br1">21403 6126 8883,'0'-11'1648,"2"-1"-1223,5 5 1,-2 5-1,9-5 1,2 4-427,3 3 1,2 0 0,0 0 0,0 0-19,0 0 1,-7 0 0,0 0-433,2 0 0,3 0 1,2 0-970,-1 0 1,-6 0-301,0 0 1720,-9 0 0,14 10 0,-8 1 0</inkml:trace>
  <inkml:trace contextRef="#ctx0" brushRef="#br1">21445 6252 8767,'-14'0'1893,"0"0"1,11 0-1406,3 0 1,10 0 0,11 0-445,0 0 1,0 0 0,0 0-1,0 0-24,0 0 0,0 0 1,0 0-650,0 0 0,0 0-1203,-1 0 0,-6 0-903,0 0 2735,0 9 0,-2-6 0,-3 6 0</inkml:trace>
  <inkml:trace contextRef="#ctx0" brushRef="#br1">22494 6126 8365,'-14'-7'140,"0"0"1,9-9 187,-2 2 1,5 2-102,2-2 1,0 7-1,2-4 1,3-1-212,2 0 0,9 5-35,-2-7 0,5 10 1,2-3-1,0 4 14,0 3 1,0 0 0,0 3 0,0 4 85,0 7 0,-10 7 1,-4 4-1,-4 6 10,-3 1 0,0-4 0,-3 5 0,-1-1 5,-3 1 0,-10-5 0,3 5 0,-4-3-27,-3-4 0,0-10 0,0-2 1,0 2-49,0 3 1,0-7-1,0-5 1,0-3-103,0 3 1,7-4 97,0 4 1,2-7-625,-2-7 509,5 4 0,16-8 0,2 6 0,3-2 0,7 2 214,6 3 1,1 0-1,6-3 1,1-2-67,0 2 0,-1 1 0,3-1 0,-4-2-19,-1 2 1,-11 3-1,6 2-162,1 0 1,-7 0-1317,-5 0 539,-10 0 1,15-2 164,-5-5 1,-2 4 742,2-4 0,0-4 0,6-1 0</inkml:trace>
  <inkml:trace contextRef="#ctx0" brushRef="#br1">23438 5979 8365,'-21'-21'109,"9"0"1,-4 7 0,7 3 798,-3 1 1,7 1 1237,-2 2-1961,5 5 0,2 2 0,0 14-96,0 4 0,-7 6 1,0 1-1,2 6 1,3 1-186,2 6 0,0-6 1,2 1-1,3-3-418,2-4 1,7-3 0,-5-2 214,3 0 1,2-7 0,7-2 121,0-3 1,-7-2 0,0-9 145,2-5 0,1-7 0,-1-12 0,-4-4 144,-3-3 0,5-2 0,-5-7 0,1 3 42,-1 4 0,-2-3 1,-7 10-1,0 3 423,0 1 1,0 10-308,0 0 0,0 12-50,0 2 0,0 9 0,0 12 1,0 3-188,0 4 1,0-3 0,0 8 0,2 0-168,5-1 1,-4-6-1,4 2 1,-5-2-211,-2 1 1,0-3 0,0 4 0,0-5-326,0-2 0,0-7 1,0 0-783,0 2 0,2-6 1450,5-3 0,5-5 0,9-2 0</inkml:trace>
  <inkml:trace contextRef="#ctx0" brushRef="#br1">24214 5728 8365,'-21'-12'182,"0"-4"667,0 9 1,0-7-391,1 7 1,6 0 0,0 7 0,0 2-264,2 5 1,-4 5 0,9 11 0,2 3-139,3 2 0,2 7 0,0-5 0,0 2-182,0 6 1,0-6-1,2 1 1,3 0-279,2-1 0,9-6 0,-2 2 0,5-5-238,2-2 1,-3-7 0,-2-2-1,-2-3-489,3-4 1,1-3 1128,3-2 0,0 0 0,0 0 0</inkml:trace>
  <inkml:trace contextRef="#ctx0" brushRef="#br1">24403 5644 8365,'-21'-12'1297,"10"0"-775,4 5 0,4 14 0,3 0 1,0 10-216,0 4 1,0 9-1,3 5 1,1 5-113,3 2 1,0-8 0,-7 1 0,0 3-88,0 1 0,0-4 1,0-2-1,0-3 40,0-4 0,0-3 1,0-2-293,0 0 142,0-9 1,0-5 0,3-16-310,4-12 1,4-3 0,10-11 0,3-2 30,4-3 0,-5 5 0,3 3 0,-8 1 8,-4 6 0,0 1 1,7 3-505,0 1 0,-7 6-1472,0 0 1801,-9 9 1,4-2-1,-9 14 447,0 7 0,-9 14 0,-3 4 0</inkml:trace>
  <inkml:trace contextRef="#ctx0" brushRef="#br1">24487 5937 12655,'21'10'95,"-7"-8"1,0 7 0,2-2-320,3 0 1,2 7 0,0-4 49,0 1 0,0 1 0,0 4-1748,0-2 1,-7-9 1921,0 2 0,0-5 0,7-2 0</inkml:trace>
  <inkml:trace contextRef="#ctx0" brushRef="#br1">24802 5602 8365,'0'-21'848,"0"7"-233,0 0 1,2 2 0,3-4-143,2 2 1,2 9 0,-2-2 0,5 7-176,0 7 1,6 5 0,-4 11 0,5 3-35,2 2 0,-7 9 0,0-2 0,0 5-199,-3 2 0,6-7 0,-10 0 0,0-1-167,2-1 0,-7 4 1,5-9-1,-4 0-29,-3 3 0,0-8 0,-3 5 0,-4-5-144,-7-2 0,3 0 0,-3 0 1,0 0-707,2 0 0,-4-7 0,7-2-278,-3-3 0,-2-2 1259,-7-7 0,9 9 0,3 3 0</inkml:trace>
  <inkml:trace contextRef="#ctx0" brushRef="#br1">25452 5812 8365,'-21'-12'647,"10"0"0,1 8 728,1-3-1069,7 0 1,-5 7 0,14 0 30,7 0 0,7 0 0,7 0 0,7 0-228,4 0 1,3 0 0,-2 0 0,-3 0-334,-2 0 1,-2 0-1,2 0 1,-7 0-209,-5 0 0,-2 0 1,0 0-915,0 0 10,-9 0 144,-3 0 1,-11 7 1191,-5 0 0,-5 9 0,-9-4 0</inkml:trace>
  <inkml:trace contextRef="#ctx0" brushRef="#br1">25620 5665 8365,'-9'-21'871,"0"0"-361,-5 0 0,-3 7 1246,10 0-142,0 9-1472,7-4 1,0 18 0,3 5 0,1 5 109,3 2 0,7 9 1,-7 3-1,0 2-191,3 0 0,-8-3 1,5 5-1,-2-4-609,2-3 0,-5 5 0,5-7 0,-5-2-454,-2-3 1,0-2 0,0 0-432,0 0 1,3-9 1432,4-5 0,14 5 0,11-1 0</inkml:trace>
  <inkml:trace contextRef="#ctx0" brushRef="#br1">26061 5560 8084,'0'-12'-294,"0"0"0,-2 8 1034,-5-3 0,4-3-400,-4 3 1,5 3 0,4-8-134,5 3 1,-2 2 0,9 7-1,2 0-54,3 0 1,2 9-1,2 5 1,3 5-71,2 2 1,9 7 0,-4 2 0,-1 0-3,-4 1 1,3 4 0,-3-7 0,-3-3-316,-1-1 1,-3-3 0,-3 0-1,-1-1-319,-3 1 1,-7-9-1,4-3-323,-1 1 0,-6-8 115,-11 5 1,3-5 760,-10-2 0,0 0 0,-7-9 0,0-3 0</inkml:trace>
  <inkml:trace contextRef="#ctx0" brushRef="#br1">26481 5518 8365,'0'-21'62,"-3"2"1,-1 3 248,-3 2 1,-3 2 0,6-4 419,-3 2 1,-3 9-411,3-2 1,3 5 0,-10 2 0,0 5-157,2 9 1,-7 2 0,5 17 0,-2 1-57,2 6 0,-5-3 1,5 10-1,-4-7-216,-3-5 1,2 0 0,3 4 0,4-1-352,3-4 0,-1-8 0,6 2 0,-3-5-509,2-2 0,3-7 0,2 0 368,0 3 1,2-1 0,3 0 598,2-2 0,9-9 0,-4 4 0</inkml:trace>
  <inkml:trace contextRef="#ctx0" brushRef="#br1">26711 5874 8365,'0'-21'937,"-7"7"-153,0 0 0,-2 8 193,2-8 1,5 7 96,-5-7-997,4 9 1,3 5 0,0 14 18,0 5 1,7 4 0,0 2-1,0 6-302,3 1 0,-8-4 0,7 5 0,-2-3-65,0-4 0,3 0 0,-6-1 1,3 3-54,-2-2 1,-3-10 0,1-2-668,4 2 0,-5-4 599,5 2 0,-5-12 0,-2-2 392,0-11 0,0-8 0,0-2 0</inkml:trace>
  <inkml:trace contextRef="#ctx0" brushRef="#br1">27110 5539 8365,'-12'-10'0,"3"-1"201,0-1 1,6-7 0,-6 8 297,0-1 0,4-4 0,-7 7 155,3-3 1,0 7-548,2-2 0,2 14 0,-6 10 0,1 6 2,6 5 1,1 2 0,3-2 0,0 5-331,0-1 0,0 1 0,0-7 1,0 2-161,0-3 1,10-1 0,1-3 0,3-3-287,0-4 0,0 3 0,7-11-93,0-1 0,0 4 760,0-2 0,0 10 0,0-6 0</inkml:trace>
  <inkml:trace contextRef="#ctx0" brushRef="#br1">27299 5350 8365,'-12'-9'2815,"-6"-3"-2532,15 0 1,-6 5 0,9 14 0,0 7 0,0 7-88,0 7 1,2-2 0,3 7 0,2-1-205,-2 1 1,4-5 0,-2 4-1,-2-1-316,-3-6 0,5-1 1,0-3-1355,-2 0 0,-3-7-355,-2 0 2033,0 0 0,9-3 0,3-1 0</inkml:trace>
  <inkml:trace contextRef="#ctx0" brushRef="#br1">27509 5434 8187,'0'-12'2676,"0"3"-1426,0 0-1019,0 6 0,-3-6-485,-4 9 0,-4 2 0,-10 5 120,0 7 1,0 5-1,0 0 1,2-3-34,5-2 0,-4 0 94,4 7 0,2-7 115,-2 0 0,9-7 92,-2 7 0,7-7 1,7 4-42,7-1 0,-2-1 0,2-4 0,2 2-39,3-3 0,2 1 0,0 0-189,0 2 0,0 2 0,0-4-415,0 2 1,-7 0-1,-3-5-494,-1 5 1,-1-5-418,-2 5 1461,-5-4 0,17-3 0,-7 0 0</inkml:trace>
  <inkml:trace contextRef="#ctx0" brushRef="#br1">27719 5224 8365,'0'-14'0,"-3"2"335,-4 3 1,5 0 1773,-5 2-1822,5 4 0,11-6 0,5 11 0,7 3-88,7 2 0,-5 9 1,5 1-1,-2 6-108,2 5 0,-5 2 0,3-4 1,-8 4-62,-4 3 1,-2-5-1,2 7 1,-7 2-41,-5 3 1,-2-5 0,-2-3 0,-7 1-223,-12 0 0,-3-1 0,-8 3 0,-1-7-582,0-4 1,6-3-1,-6-3 1,0-2-2009,1-2 2822,15-9 0,-20 14 0,14-8 0</inkml:trace>
  <inkml:trace contextRef="#ctx0" brushRef="#br1">28075 5770 8365,'-11'0'1845,"-1"0"-1251,5 0 0,7-3-397,0-4 1,2 5 0,12-5-1,3 5 6,1 2 0,3 0 1,0 0-1,0 0-387,0 0 1,0-7-1,0 0-227,0 2 1,0 3 0,0 2-4,0 0 0,-7 0 26,0 0 1,-7 0-250,7 0-249,-9 0 1,4 2-384,-9 5 1269,0-5 0,9 17 0,3-7 0</inkml:trace>
  <inkml:trace contextRef="#ctx0" brushRef="#br1">28978 5329 7799,'0'-12'30,"0"1"197,0 4 0,0 2 90,0-9 1,2 9-55,5-2 1,-2 14 0,11 5-1,5 4-65,5 5 1,4-4 0,-5 11 0,6-3-111,1 3 0,-4-2 0,5 6 1,0 1-149,-1 0 0,-6-8 0,2 3 0,-5-4-62,-2-3 0,-9-7-1501,-5 0 1221,-5-10 0,-4 13 0,-5-10-466,-7-3 1,2 1 867,-2 2 0,0-5 0,-7 8 0</inkml:trace>
  <inkml:trace contextRef="#ctx0" brushRef="#br1">29418 5308 7953,'-21'-9'620,"7"6"0,3-6 15,1 0 1,-6 6-301,2-4 1,2 5 0,-2 4-210,-2 5 0,-3 7 1,-2 14-1,-2 10-3,-5 8 0,2 1 0,-9 9 0,-2 0-89,-2-3 0,4 8 1,2-7-1,3-1-528,4-4 1,5-14 0,5-7-1,4-5-343,3-2 1,4-9-1,12-5-87,7-5 0,5-4 924,2-5 0,18-5 0,6-9 0</inkml:trace>
  <inkml:trace contextRef="#ctx0" brushRef="#br1">29733 5476 8032,'0'-14'0,"-2"0"397,-5-2 0,4 4 0,-6 0 951,0 3-1153,6 2 1,-4 7 0,14 0-27,7 0 0,5 0 0,2 0 1,0 0-128,0 0 1,0 7-1,0 2-228,0 3 0,-7-7 0,-2 4 0,-1-2 142,1 0 1,-8 9 0,3-2 138,-4 5 0,-13 2 1,-3 0-1,-6 0-19,-2 0 1,0 0 0,0-3 0,0-1 4,0-3 0,7-3 1,0 6-849,-2-3 473,6-10 1,3 6-1,17-10 154,11 0 1,0 0 0,7 0-1,-5 0 11,-2 0 1,0 0 0,0 2 0,0 3 191,0 2 1,-7 2-1,-3-2 356,-1 7 0,-3-2 1,-7 2-14,0 2 0,-3-4 1,-4-1-1,-7 1-88,-4-1 0,-3-4 0,0 5 1,-2-3-451,-5-4 0,4 4 0,-4-2 0,5-2-923,2-3 1,7-2-1614,0 0 2668,0 0 0,12-9 0,4-3 0</inkml:trace>
  <inkml:trace contextRef="#ctx0" brushRef="#br1">30635 5140 7938,'-21'-21'0,"0"0"75,0 0 0,7 7 1,0 3 861,-2 1 1,-3 3-710,-2 7 1,10 3-1,1 4 1,3 7-1,-2 7 84,-3 7 0,1 6 0,-6 13 0,3 4-139,-2 3 0,7-7 1,-1 4-1,3-2-291,0 0 0,0-7 0,7-10 0,3-1-284,4-6 0,-3-1 0,10-6-272,3-4 0,-6-4 0,3-10 146,3 0 1,1 0 0,3 0-1,0-3 528,0-4 0,0-4 0,0-10 0</inkml:trace>
  <inkml:trace contextRef="#ctx0" brushRef="#br1">30761 5077 8005,'-9'-21'1500,"6"7"-7,-4 0-1286,5 10 0,2 6 0,0 17 0,0 9 228,0 4 1,0 3 0,0 7-1,0 2 1,2 3-274,5 2 0,-4-5 0,4-6 0,-5 1-467,-2-2 1,0-9-1,0 0 1,0-4-773,0-3 0,-7-7 424,0 0 0,-2-10 0,4 1 0,-2-10 96,3-9 0,1-4 1,3-3-1,-2 0 447,-5 0 1,5 0-1,-5 0 475,4 0 0,3 0 456,0 0 1,0 7-332,0 0 0,0 0 0,3-7-42,4 0 0,4 5 0,12-1 1,3-4-648,2-2 1,7 11 0,-7-9 0,0 3-332,2-1 1,-6 7-1,4 3-1634,-5 0 898,-2 6 1266,-9-6 0,-3 9 0,-9 0 0</inkml:trace>
  <inkml:trace contextRef="#ctx0" brushRef="#br1">30803 5203 8005,'-21'0'827,"9"0"-111,-6 9 1,15-4 0,-4 9-120,5 2 0,11 3 1,8 2-397,8 0 0,1-7 0,7-2 1,-1-3-8,1-4 0,0 4 1,4-2-1,-4-2-306,-3-3 1,-2-2 0,-7 0-507,0 0 0,-7 0-398,0 0 0,-12 0-466,-2 0 0,-2-7 1482,-12 0 0,0-9 0,-7 4 0</inkml:trace>
  <inkml:trace contextRef="#ctx0" brushRef="#br1">31265 4951 8123,'0'-21'170,"0"0"0,2 0 378,5 0 1,7 10 0,12 1-1,4 3 0,3 0 0,-5 0 1,4 10-1,1 4-90,0 7 1,-1 4 0,3 6-1,-9 4-161,-10 7 0,0-3 1,-9 3-1,-2 3-146,-3 1 1,-2 3 0,-2-2-344,-5-5 1,-5 9 0,-11-7 0,-3-2 0,-1 0-495,1-2 1,-7-12 0,1 5 0,-3-1 229,0-2 1,7 1-1,-5-6-2211,3-4 2667,-8 5 0,15-7 0,-7 9 0</inkml:trace>
  <inkml:trace contextRef="#ctx0" brushRef="#br1">12863 7721 8232,'-14'-14'296,"0"0"1,7 7 316,-7-7 0,7 2 1,-5-4 799,3 2-1086,2 9-232,7-4 0,2 11 0,5 5-134,7 7 0,-2 2 0,-1 1 0,1-3-79,0 2 0,-5 3 1,7 2-1,0 0 69,-3 0 0,1-7 1,-7 0-1,4 0-312,3-3 1,-5 8 267,7-5 692,-10-5-618,6 1 0,-10-20 0,0-4 0,-3-4 11,-4-3 0,3 0 1,-8-3-1,3-1 53,4-3 0,-4 0 1,2 7-151,2 0 0,3 0 0,2 0 0,0 0-6,0 0 240,0 0 1,2 12 0,5 9-57,7 11 0,-2 15 0,2 4 0,2 0-10,2 1 1,3 4-1,0-5 1,0 0-87,0 1 0,-7-1 1,0-7-1,0 1-124,-2-6 1,7-1-149,-5 4 411,-5-10 1,0-4-1,-9-14-59,0-7 1,0-7-1,-2-7 1,-3-7-1,-2-4-118,3-3 1,1 7-1,3 2 1,0 0 79,0 1 1,0 4 15,0-7 0,0 9-98,0-2 0,3 14 167,4 7 0,-3 12 0,8 4 0,0 5 61,-1 10 0,3-3 0,5 6 0,-3-3-92,-2-3 0,-2 2 1,4 0-1,-4 1-175,-3-6 0,5-1 1,-7 4-1,0-3-1264,3-4 1,-8-2-135,5-5 0,-2-5 1500,2 5 0,-5-14 0,7-4 0</inkml:trace>
  <inkml:trace contextRef="#ctx0" brushRef="#br1">13429 7574 8238,'0'-21'739,"0"0"1,0 7-130,0 0 1,2 7-169,5-7 1,5 7-381,9-7 0,0 9 0,0-2 0,0 5-128,0 2 1,-7 0 129,0 0 1,-9 9 0,2 5 0,-5 5-31,-2 2 1,-9 0-1,-3 0 1,-2 0-121,0 0 0,7 0 0,-5 0-462,3 0 1,0-7-3,2 0 0,7-10 607,0 3 0,9-4 0,12-3 0,0-3-88,0-4 0,0 3 0,0-8 147,0 3 0,0-1 0,0 6 518,0-3 0,-9 2-289,-5 12 1,-7 5 0,-7 9 0,-10 0 264,-8 0 1,1 7 0,-4-3 0,5-4-656,2-4 1,0-6 0,2 6-2075,5-3 2119,-4-10 0,15 6 0,-6-10 0</inkml:trace>
  <inkml:trace contextRef="#ctx0" brushRef="#br1">20920 7553 7558,'0'-21'-10,"0"0"0,-2 0 0,-3 0 0,-2 0 306,2 0 0,3 0 0,2 0 0,0 0 109,0 0 1,0 0 444,0 0 0,0 7-241,0 0 0,0 12-503,0 2 0,0 4 1,0 15-1,0 7 153,0 4 1,0 5 0,0 7-387,0 0 1,0 0-1,0 2 1,0 0-1,2 1-91,5-6 1,-4-11 0,4 0 0,-5-4-130,-2-3 0,0 0 365,0 0 0,0-14-67,0-14 0,0-14 0,0-21 0,0 0 10,0 0 1,0-3-1,0 1 1,0 0 56,0 4 1,0 3 0,2 0 0,3 4-39,2 5 0,0 9-77,-7-9 0,2 14 187,5 7 1,-2 17-1,7 8 1,-1 13 174,1 8 0,-5-1 0,5 11 1,-1-5-211,1-2 1,-5-7 0,5-3 0,-1-1-67,1-6 0,-5 1 0,5 0-139,-3 2 0,0-10 45,-2-11 1,-4-7 0,6-7 56,0-7 1,-4-16 0,9-10 0,5-11-191,6-10 0,-1 10 0,3-9 218,-3 6 1,-10 0 0,-3 12 0,-1 10 173,-6 6 1,6 17-79,-3 9 1,0 11 0,-7 17 0,0 7 315,0 5 0,0 2 0,0 0-301,0 0 0,0 5 0,0-3 0,0-5 0,0 1-321,0 0 0,0-8 0,0-4 0,0-4-226,0-3 1,0-7-797,0 0 0,2-10 0,3 1 1252,2-10 0,9-6 0,-4-10 0</inkml:trace>
  <inkml:trace contextRef="#ctx0" brushRef="#br1">21634 7595 9348,'-12'2'863,"5"5"-620,5-5 0,4 8 1,5-10-205,7 0 1,-3 0 0,3 0 41,3 0 0,-1 9 1,0 3-1,-4 2-11,-3 0 0,1 0 0,-6 7-91,3 0 1,0 0-1,-7 0 5,0 0 0,0 0-149,0 0-392,0-10 0,3-1 410,4-10 1,-3 0-1,10 0 1,3-3 0,1-4 1,3 5 0,0-5 114,0 5 0,-7 2 1,0 0-1,3 0 273,1 0 0,-4 2 1,-2 5 218,-3 7 1,-2 5 0,-7 2 0,-2 0 0,-5 0-8,-7-1 1,-5 1-1,-2-2 0,-2-3-291,-5-2 0,5-7 0,-5 5 0,4-3-463,3-4 1,7-3-1,0-2-1062,-2 0 1,0-9 0,2-5-1197,7-5 2558,4-2 0,13-9 0,1-2 0</inkml:trace>
  <inkml:trace contextRef="#ctx0" brushRef="#br1">22620 7448 8352,'-14'0'1124,"2"2"-694,3 5 1,4-4-1,12 4-280,7-5 1,0-2 0,5 0 0,4 0-88,0 0 1,1-7 0,-3 0-1,0 2-330,0 3 0,0 0 0,0-3 1,0-2-279,0 2 1,-7 3 0,0 2-1151,2 0 528,-7 0 1167,0 0 0,-9-9 0,0-3 0</inkml:trace>
  <inkml:trace contextRef="#ctx0" brushRef="#br1">22641 7595 8428,'-21'0'1491,"7"0"-557,0 0 1,9 2-538,-2 5 0,7-5 1,7 5-185,7-4 1,12-3 0,2 0 0,-3 0-211,-1 0 1,-3 0-1,0 0-224,0 0 1,-7 0 0,0 0-356,2 0 0,-4 0-1536,2 0-100,-10 0 2212,6 0 0,-1-10 0,3-1 0</inkml:trace>
  <inkml:trace contextRef="#ctx0" brushRef="#br1">23732 7679 8133,'0'-14'-896,"0"0"1,0 0 1000,0-7 1,0 0-1,0 0 1,0 0-18,0 0 0,0 7 1,0 0-1,0-2 271,0-3 0,0-2 1,0 0 334,0 0 0,0 7 15,0 0 1,0 7 337,0-7-909,0 9 1,0 5 0,0 17 0,0 6-276,0 5 1,0 7 0,0-5 0,0 1-34,0-1 1,0 5-1,0-7 1,0-3-19,0-1 0,0-3 0,0 0 1,2-3-14,5-4 0,-2 3 135,9-10 1,-7 0 0,7-10 84,2-4 1,-4-14 0,2-11-12,2-1 0,0-7 1,1 5-1,-6-2 1,-1 0 19,-6 2 0,6 9 0,-3-2 1,-3 5 386,-1 2 0,-3 7 47,0 0 0,0 12-386,0 2 0,0 11 1,0 15-1,0 4-33,0 3 0,0-5 0,0 5 0,0-3-27,0-4 1,0-1-1,0 1-569,0 2 1,0 0-2378,0-7 2179,9-10 1,0-4 0,5-14 750,-7-7 0,5-14 0,0-4 0</inkml:trace>
  <inkml:trace contextRef="#ctx0" brushRef="#br1">24256 7196 8133,'-2'-11'493,"-5"4"1,-5 2-37,1-2 1,-8 5-17,5-5 0,-5 7 0,1 7 1,1 7-142,3 4 1,8 3 0,-6 2 0,0 5-198,1 7 0,6-2 1,-2 0-1,5-1-351,2 1 1,0-5-1,0 5 1,2-1-83,5 1 0,5-14 1,9 1-67,-1-1 1,1 0-1,0-1 1,0-4-125,0-7 1,0 3-1,0-3 1,0-3-287,0-1 0,0-13 806,0-4 0,0-14 0,0-4 0</inkml:trace>
  <inkml:trace contextRef="#ctx0" brushRef="#br1">24508 7217 8133,'-7'-14'173,"-2"3"390,-3 1 1,8-6 45,-3 2 1,2 5-275,-2 2 0,5 7 0,-5 7-112,4 7 1,3 11-1,0 6-154,0 1 1,0 5-1,0 10 1,0 0-1,0-3-155,0 0 0,0-13 1,0 8-1,0-4-82,0-2 1,0-8-1,0 3-749,0-4 1,-2-6 157,-5-4 0,5-7 0,-5-14 677,4-7 0,6-11 0,1-6 0,6 1 16,1 0 1,-4-7 0,7 4 0,3 0 287,1 5 1,3-2 0,-2 0 0,-3-1 107,-2 1 0,0 0 0,7 4 0,0-2-203,0 3 1,-7 4 0,-2 4 0,-1 6-298,1 1-653,-7 3 453,4 7 0,-9 3 0,-2 4-510,-5 7 0,2-3 880,-9 3 0,0 0 0,-7 7 0</inkml:trace>
  <inkml:trace contextRef="#ctx0" brushRef="#br1">24571 7280 8133,'0'12'0,"-7"-1"492,0-4 1,0-2-64,7 9 0,2 0 0,5 5 0,7-3-165,5-2 1,-3-7-1,1 7 1,1 0-93,-1-2 1,-1 4 0,5-7 0,0 1-45,0-1 1,-7 5 0,-2-5 0,-1 1-705,1-1 0,-5-2-1417,7-7 624,-9 9 0,4-9 1369,-9 0 0,9-9 0,3-12 0</inkml:trace>
  <inkml:trace contextRef="#ctx0" brushRef="#br1">25012 7007 8189,'0'-21'442,"0"10"1,2-6 0,5 10 112,7 3 0,-2 1 0,2 6 1,2 1-232,3 3 1,2 10 0,0-3 0,0 4-199,0 3 1,0 0 0,0 3 0,0 1 6,0 3 1,-3 3-1,-4-3 1,-4 7-37,-1 4 0,-7 3 0,3-2 1,-7-3-83,-5-2 0,-10-7 1,3 5-1,-4-3-299,-3-4 0,7-5 0,0-7 0,0-5-1310,2 0 1,-4-9 492,9 0 1,0-9 1100,7-12 0,9-9 0,3-3 0</inkml:trace>
  <inkml:trace contextRef="#ctx0" brushRef="#br1">25788 7217 8189,'-21'0'-33,"0"7"1,0 2 1172,0 3 0,7-7-268,0 2 1,12-5 0,2-2-502,12 0 0,9 0 0,4 0 0,6 0-282,1 0 1,-4-2 0,5-3-1,-3-2-218,-4 2 0,-3 1 0,-2-1-199,0-2 1,0-2-1687,0 2-229,-9 5 1,-3-10 2242,-9 5 0,0-5 0,0-9 0</inkml:trace>
  <inkml:trace contextRef="#ctx0" brushRef="#br1">25851 7049 8323,'-9'-11'482,"6"-1"1,-6 7 258,0-2 1,6 3-377,-4 11 0,5 4 0,2 10 0,0 3 118,0 4 0,0 4 1,0 10-1,0 0-447,0 0 0,0-7 1,0 0-1,0 2-393,0 3 0,0-7 1,0-5-1,0-5-1083,0-2 0,0 0-1604,0 0 3044,0-9 0,0-12 0,0-12 0</inkml:trace>
  <inkml:trace contextRef="#ctx0" brushRef="#br1">26481 7091 8194,'-3'-11'1037,"-4"4"1,5 2-564,-5-2 0,2 5-93,-2-5 1,3 7-324,-10 7 0,7 7 0,-5 11 0,3 3-263,4-2 1,-4 4 0,2 1-1,2-1-10,3 0 1,4 5-1,5-7 1,7-2 39,5-3 0,2-2 0,2-2 0,3-5 125,2-7 1,0-5 0,-7-2-1,0 0 92,-1 0 1,1-2-1,-2-5 1,-3-7 75,-2-5 1,-7-4-1,5-3 1,-3-4 130,-4-3 0,-3 7 1,-2-2-1,-2 3-68,-5-3 0,-5 5 1,-9-5-1,0 4-83,0 3 0,0 0 0,1 3 0,-4 1-131,-4 3 0,5 10 0,-7-6-379,-1 1 1,15 7-1,-5-5-247,2 4 1,8 13 0,-1 4 0,3 4-470,4 3 1,3 3 1127,2 4 0,0-5 0,0 7 0</inkml:trace>
  <inkml:trace contextRef="#ctx0" brushRef="#br1">26984 7364 8189,'-11'0'462,"-1"0"810,5 0 0,2 0-722,-9 0 1,7 2 0,-4 5-340,1 7 1,1 5-1,4 2 1,-2 0-282,3 0 1,-1 7 0,0 0-210,-2-2 0,0 4 1,7-2-1,-2-3-1062,-5-1 1,5-3-726,-5 0 695,4-10 1371,13-20 0,1-5 0,10-16 0</inkml:trace>
  <inkml:trace contextRef="#ctx0" brushRef="#br1">27173 7049 8189,'0'-21'2777,"0"0"-2213,0 10 1,0 4-1,0 14-236,0 7 0,0-3 0,0 3 0,0 3-202,0 1 1,0-4-1,0 0-129,0 3 1,0 1 0,0 3-171,0 0 1,7 0 0,2-2-244,3-5 1,-5 2 0,7-7 102,2 3 0,-4-7 0,2 2 245,2-5 1,3-2-1,2 0 138,0 0 0,0 0 1,-2 2-1,-5 5 150,-7 7 1,-5-2 0,-2 2 0,0 2 6,0 3 1,0 2-1,-2 0 1,-3 0-415,-2 0 1,-9 0-1,4 0 1,-2-2-464,0-5 1,0 2-270,-7-9 1,0 0-1,2-9 138,5-5 1,5-7 0,7-12 780,-5-2 0,4-19 0,-6 3 0</inkml:trace>
  <inkml:trace contextRef="#ctx0" brushRef="#br1">27152 6923 8189,'-12'-9'873,"-6"7"496,6-8-1029,-9 10 0,12 0 0,9 0 0,11-2 68,8-5 1,2 5-1,2-5 1,3 2-190,2-2 1,0 5 0,-7-5 0,0 5-139,0 2 0,0-3 0,0-1 169,0-3 0,-7 0-668,0 7 1,-7 0-2308,7 0-179,-9 0 861,4 0 2043,-9 0 0,0 9 0,0 3 0</inkml:trace>
  <inkml:trace contextRef="#ctx0" brushRef="#br1">27656 7007 7883,'0'-11'386,"-3"1"0,-1 8 1105,-3-5-1160,0 5 1,16-8 0,5 10 0,5 3-121,2 4 0,2 4 0,3 10 1,4 0-87,3 0 0,-1 3 0,5 1 1,-4 3-179,-3-2 0,1 4 1,-6-2-145,3-2 1,0 2 0,-7-5 0,-2-4-1,-5-1-488,-7 1 0,-5-5 122,-2 0 0,-2-7 1,-5 5-482,-7-3 0,-5-2 1044,-2-7 0,0 0 0,0 0 0</inkml:trace>
  <inkml:trace contextRef="#ctx0" brushRef="#br1">28075 6881 7716,'-9'-13'517,"-5"-1"1,2 9 370,-2-2 0,7 5-523,-7 2 1,3 9 0,-3 5 0,4 7-59,1 7 0,0-3 0,-8 10-198,3 3 0,0 8 1,-7 3-1,0 0 1,0 0-72,1 0 0,6 0 1,2-9-1,0-3-232,1-2 1,6-9-1,-2 2-1223,5-5 0,4-11 644,5-5 0,5-7 0,11-7 0,3-7 374,1-5 1,11-4-1,-6-3 399,1-2 0,16-9 0,-5 4 0</inkml:trace>
  <inkml:trace contextRef="#ctx0" brushRef="#br1">28222 7217 10918,'21'-9'1308,"0"7"-1158,0-5 0,0 4-16,0 3 0,-9 10-294,-5 4 1,-5 4 0,-4 3-140,-5 0 0,2 0 1,-7 0-343,3 0 1,0-7-619,2 0 1027,4 0 1,-4-2 0,14-5 376,7-5 1,5-2-1,2 0 160,0 0 1,0 7-4,0 0 0,-7 7 0,-2-5 0,-3 3 274,-4 4 0,-3 3-281,-2 2 1,-2 0-1,-5 0 1,-7 0-138,-5 0 0,-2-10 1,2-1-784,5-1 1,-4-7-1,4 3-515,-5-10 0,7 1 0,5-10 1140,5-3 0,2-10 0,0-6 0</inkml:trace>
  <inkml:trace contextRef="#ctx0" brushRef="#br1">28915 6756 8061,'-3'-14'54,"-1"0"290,-3-3 0,-10 8 364,3 2 1,3 5-211,-3 2 1,7 9 0,-5 5 0,0 5-232,1 2 0,6 2 1,-2 3-1,5 4-111,2 3 0,-7 1 0,0 8 0,2 0 39,3 0 0,2 0 0,0-2 0,2 0-467,5 2 0,-5-12 1,8 9-1,-3-4-148,0-2 0,2-14 1,-4 2-1,2-3-707,-3 1 1,-1-5-323,-3 0 1449,0-9 0,0 4 0,0-9 0</inkml:trace>
  <inkml:trace contextRef="#ctx0" brushRef="#br1">29062 6840 8301,'-14'-7'936,"0"0"0,9-3-319,-2 3 1,5 7-274,2 0 0,0 12 1,0 14-1,0 4-79,0 2 0,2-4 0,3 7 0,2 3-147,-3 1 0,-1 3 0,-3-2 0,0-3-97,0-2 0,0-7 0,0 5 0,0-3 199,0-4 0,0-3-124,0-2-131,0-9 1,0-5 0,0-14-1,2-7-170,5-5 1,0-11 0,9-5 0,5-5-38,2-2 1,-4 7 0,9 0 0,-5 0-29,-2 3 1,0-1-1,0 7-336,0-2 1,-9 7 0,-3 10-1503,1 1 470,-8 3 1638,7 7 0,-9 10 0,0 1 0</inkml:trace>
  <inkml:trace contextRef="#ctx0" brushRef="#br1">29208 7070 8462,'-11'10'1801,"1"-6"-1156,10 10 0,10 0 1,4 5-403,4-5 0,3 2 0,0-6 1,0-1-115,0 0 1,0 1-1,0-6-253,0 3 1,0 0 0,0-7 0,0 0 0,-2 3-415,-5 4 1,5-5-483,-6 5-387,-3-5 1407,-1-2 0,-18-9 0,-3-3 0</inkml:trace>
  <inkml:trace contextRef="#ctx0" brushRef="#br1">29502 6525 8274,'0'-12'1642,"2"5"1,5 14-1267,7 7 1,5 7 0,0 5 0,-3 4-151,-2 3 0,0 2 0,5 7 0,-3 0-34,-2 0 0,-7 2 1,5 2-1,-3 3-301,-4-2 0,-3-3 0,-4-2 1,-3 0-318,-2 0 0,-9-7 1,2-2-1,-5-3-1187,-2-4 0,7-3 0,0-2 1613,-2 0 0,-12 9 0,-5 3 0</inkml:trace>
  <inkml:trace contextRef="#ctx0" brushRef="#br1">30027 6819 7402,'0'-12'3830,"-10"3"-3328,8 9 1,-5 0 0,14 0-238,7 0 0,5 0 1,2 0-1,2 0-252,5 0 0,-5-3 0,8-1 1,-3-3-115,0 2 0,0 3 0,-7 2-147,0 0 0,-1 0 1,1 0-570,0 0 0,-7 0-942,0 0 26,-9 0 1047,4 0 0,-18 0 686,-5 0 0,-14 0 0,-5 0 0</inkml:trace>
  <inkml:trace contextRef="#ctx0" brushRef="#br1">30132 6546 8127,'-3'-12'444,"-1"3"514,-3 0 254,0 6-921,7-6 0,0 11 0,0 5 0,0 7-83,0 5 0,0 2 0,0 2 0,2 5-77,5 7 0,-5 5 0,8 2 0,-3 0-143,0 0 0,7 0 1,-7-1-1,0 1-72,2 0 1,-7-2 0,5-5 0,-4-5-407,-3 1 1,2-15-374,5 5 55,-5-5 1,8-6-1237,-10-10 2044,0 0 0,-10-10 0,-1 10 0</inkml:trace>
  <inkml:trace contextRef="#ctx0" brushRef="#br1">30656 6756 9085,'0'-12'1079,"0"0"-208,0 5 610,0 5-1037,0-7 0,3 2 1,4 0-1,7 2-224,4 3 1,3 2 0,0 0 0,0 2 0,0 5 0,0-2 1,0 9-1,2 0-202,5-3 0,-4 8 0,4-5 0,-5 2-173,-2-2 0,0 5 0,0-7 1,0 2 11,0 0 0,0-3 0,0 5-827,0-2 0,-7-9-699,0 2 434,-10-5 419,6-2 0,-13 0 823,-4 0 1,-4-9-1,-10-3 1</inkml:trace>
  <inkml:trace contextRef="#ctx0" brushRef="#br1">31055 6441 8761,'0'-12'593,"0"1"1943,0 4-1679,0 4 0,-2-6-686,-5 9 1,4 2-1,-6 5 1,2 7-28,0 5 1,-9 4 0,4 3 0,-2 7-93,0 6 1,0-2 0,-7 12-1,0-2-60,0 2 1,0-5 0,0 5 0,0-5 95,0-2 0,2-2 1,5-5-1,5-7-1474,0-5-432,6-11 1306,-6-3 0,9-11 0,2-3 0,3-4 0,4-3-570,3-4 1067,-7-3 1,23-2-1,-5 0 1</inkml:trace>
  <inkml:trace contextRef="#ctx0" brushRef="#br1">31223 6714 13554,'21'0'-208,"0"0"1,0 0 38,0 0 0,0 0 168,0 0 0,0 7 0,-3 2 80,-4 3 0,-4-5 0,-10 7 0,0 2 102,0 3 0,-7-5 0,-3 0 0,-1 2 96,-6 3 1,-1-1-1,-3-2-163,0-2 1,2-7-1,3 5-390,2-3 1,7-2-46,-7-7 0,11 0 332,3 0 0,12 0 0,14 0 1,4 0 14,3 0 0,-8 0 0,6 0 0,-3-2-95,0-5 1,7 5 0,-7-5 0,-3 4-372,-2 3 0,-4-2 0,-3-3-314,-2-2 0,-7 0 75,7 7 0,-9-2-10,2-5 0,-5-5 0,-2-8 748,0-1 1,10 0 0,1 0 0</inkml:trace>
  <inkml:trace contextRef="#ctx0" brushRef="#br1">31915 6210 9055,'-9'-12'1357,"-3"3"0,-9 2-841,0 0 1,7 7 0,3 9 0,1 3-93,6 4 1,-1 3 0,0 2-1,-2 2-174,3 5 0,1-2 0,3 9 0,0 2-59,0 3 1,0-3 0,0 1 0,0 3-197,0 4 0,0-13 0,0 8 0,3-7-704,4-8 0,-3-4 1,8-4-705,-3-3 1,1-10 364,-3 3 0,2-7 1,7-7 1115,-2-7 0,-9-14 0,4-4 0</inkml:trace>
  <inkml:trace contextRef="#ctx0" brushRef="#br1">32146 6105 9055,'-2'-11'1839,"-5"4"0,2 4-1317,-9 3 1,9 10 0,-2 4 0,5 4-125,2 3 1,-2 3 0,-3 1-1,-2 5-121,2 3 1,3-5 0,2 7 0,0 0-194,0-2 0,0 6 1,0-4-133,0 5 1,-2-15 0,-3-4 276,-2-2 170,0-10-377,7 1 1,7-20 0,2-4 0,3-7-42,4-6 1,5-4 0,5-6 0,4 2-237,3-2 0,-5 4 1,5 0-179,-3 3 0,5 2 0,-7 7 1,-3 2-1,-1 3-975,-3 2 0,-7 9-684,0-1 1521,-10 3 0,3 10 0,-14 2 0,-7 1 532,-4-1 0,-3 7 0,0-4 0,-2 2 41,-5 0 0,4-2 1,-4 4-1,5-4-43,2-3 1,0 5-1,0-5 138,0 3 1,7-5-1,0 5 2121,-2-3-76,6-2-1534,1-7 1,18 7 0,5 0-1,5 0-308,2 2 0,0-6 0,0 4 0,0-3-148,0 3 1,2-2 0,3 7-196,2-3 0,0 0-477,-7-2 1,0-4-801,0 4-99,-10-5 0,1-4-2111,-5-5 3533,-5 4 0,17-25 0,-7 5 0</inkml:trace>
  <inkml:trace contextRef="#ctx0" brushRef="#br1">32608 5874 9554,'7'-14'1578,"0"0"0,2 10 0,-2-3-1191,7 4 1,5 3-1,2 0 1,0 0-38,0 0 0,0 3 0,2 4-141,5 7 1,-5 4 0,5 3 0,-7 3-1,-5 1 112,-2 3 1,-9 10 0,2-3 0,-5 4-302,-2 3 1,0 0-1,-2 0 1,-5 0-562,-7 0 0,-12 0 0,-2 0 0,3-2-544,1-5 0,4-5 1,1-9-1171,5 0 2312,-5-10 0,8 8 0,-10-7 1</inkml:trace>
  <inkml:trace contextRef="#ctx0" brushRef="#br1">17038 9714 8331,'10'-12'1283,"-8"3"1,7 7-1070,-9-5 0,0 2 49,0-9 1,0 7-178,0-7 0,-7 7 0,-2-5-193,-3 3 1,5 2-79,-7 7 0,7 0-43,-7 0 0,0 0 192,-7 0 0,7 9-114,0 5 0,10 5 0,-3 2 0,2-2-124,-2-6 1,5 6-1,-5-5 70,4 5 0,3-5 1,3-3 47,4-1 1,4 4 82,10-7 0,0 0 0,0-7 90,0 0 0,-7-10 0,0-6-3,3-10 1,-1 3 0,0-5 0,-4 3 21,-3-3 0,5 2 0,-7-7 55,-2 3 1,-3 2-1,-2 5 1,0-3-1,0-2 30,0 2 0,0 3 0,0 2 138,0 0 0,0 0 0,0 0-174,0 0 1,0 0-2,0 0-185,0 10 169,0 1 0,0 27 0,0 4-7,0 2 1,7 3 0,0-1 0,-2 5-67,-3 3 1,5 0 0,0 4-101,-2-2 0,4-2 0,-2 4 0,0-2 0,0 0-331,0-3 0,7 1 0,-5-7 69,3 2 0,-5-3 0,5-8 0,-1-6-254,1-1 1,-5-3 620,7-7 0,-9-10 0,4-1 0</inkml:trace>
  <inkml:trace contextRef="#ctx0" brushRef="#br1">17437 9546 8078,'-14'-7'1559,"0"0"-1428,9 0 0,-4 16 1,9 5-116,0 5 1,2 4 0,3 3-178,2 2 0,2 0 1,-4-7-1,2 0 0,0 0-158,2 0 1,-6 0-1,4 0-1348,-5 0 1667,-2-10 0,9-1 0,3-10 0</inkml:trace>
  <inkml:trace contextRef="#ctx0" brushRef="#br1">17458 9315 8037,'0'-14'483,"-2"3"35,-5 1 0,2-4 587,-9 7-2613,9 0 388,-4 7 0,9 3 1120,0 4 0,0 4 0,0 10 0</inkml:trace>
  <inkml:trace contextRef="#ctx0" brushRef="#br1">17647 9504 8095,'-21'0'309,"9"2"0,3 3 350,-1 2 0,8 2-537,-5-2 0,5 5 1,2 9-1,0 0-64,0 0 1,2 0 0,3 0-1,4 0 1,0 0-225,1 0 1,-1-7-1,-4 0 1,4 2-159,3 3 1,-8-5 399,3 0 1,-2-10 78,2 3-147,-5-4 0,8-13 1,-10-4-1,2-7-21,5-7 0,-2 5 0,6-5 0,-1 3-36,-6-3 0,6 11 0,-1-4 0,0 3-32,1-1 0,-1 5 117,-2 0 1,5 9 0,9-2 0,0 5 1,-10 11-1,-1 5 1,-3 5-11,0 2 1,2 0-1,-4 0 1,2 0-28,-3 0 0,-1-7 0,-1-2 0,3-1 85,2 1 1,0-5-48,-7 7 1,0-12 0,2-2-158,5-12 1,-3-9 0,8-6 0,0-6-91,-1 0 0,1-4 0,4 7 0,-2-1 58,3 1 0,-6 9 1,3 9 328,3 3 1,1 2 0,1 9-1,-5 5 97,-7 7 0,-2 12 1,-1 2-191,3-2 1,0 4-1,-7-2 1,0 0-387,0 2 0,0-6 1,0 3-749,0-3 1,3-13 1048,4-4 0,-5-14 0,7-4 0</inkml:trace>
  <inkml:trace contextRef="#ctx0" brushRef="#br1">18591 9378 8095,'-28'0'0,"0"0"291,-9 0 1,6 0 0,-4 0-8,7 0 1,5 7 0,0 2 0,-3 1-60,-2-1 0,7 7 1,7-4-1,-2 2-190,-3 0 1,8 0 0,4 7 0,4 0-13,3 0 1,0 0 0,0 0 0,0 0-285,0 0 1,3 0 0,4 0-32,7 0 0,4-7 0,3-3 0,0-1-18,0-6 0,2-1 0,3-6 218,2-4 1,0-4-1,-7-10 1,0 0 68,0 0 0,0 0 1,0 0-1,-2 0 0,-5 0 441,-7 0 1,2 0 188,-2 0 1,0 0-1,-7 0 580,0 0 0,-2 2-1017,-5 5 0,4 7 0,-4 17-47,5 11 1,2 2 0,0 12 0,0 2-192,0 3 1,0-5 0,0-2-203,0-3 1,7 5 0,0-7-1,0-3 1,0-1-607,0-3 1,2 0-708,-2 0 1,-2-12 1582,9-9 0,0-19 0,7-13 0</inkml:trace>
  <inkml:trace contextRef="#ctx0" brushRef="#br1">18885 9336 8095,'-21'10'94,"0"-1"1,2 7-1,3-4 637,2-3 0,9 7 1,-2-2-355,5 5 1,2 2-1,2 0 1,3 0-208,2 0 1,7 0 0,-5 0 0,0 0-63,1 0 1,-3 0-1,-7 0 1,2-2-63,5-5-504,-5 4 384,8-16 0,-10 5 0,0-16 0,0-12-32,0-11 0,2-1 1,3 0-1,4 1 36,3-1 1,-8 7-1,6-2 1,-1 5 1,-4 4 0,6 3 50,-1 2 0,6 9 0,-4 1 0,-1 8-58,-4 10 0,3 5 1,-3 4-1,0 3-701,2 2 0,-7 0 0,8-7-215,-1 0 0,-4-2 992,9-5 0,0 4 0,7-6 0</inkml:trace>
  <inkml:trace contextRef="#ctx0" brushRef="#br1">19409 9378 8095,'-11'0'610,"-8"-7"-91,5 0 1,2-2 0,-2 4-167,-2-2 1,-3-7-1,-2 7 21,0 3 0,7 1 0,0 3-302,-2 0 0,4 3 0,1 4 0,-1 7-78,0 4 0,8 3 1,-3 2-1,5 3-183,2 2 0,0 7 0,0-7 0,0-2-290,0-3 0,9-2 0,5 0 240,4 0 1,3-9 0,0-5 0,0-5-104,0-2 0,0-2 0,-2-5 1,-3-5 383,-2 0 0,-2-6 0,2 4 0,-7-5 240,-5-2 0,5-2 0,0-5 62,-2-7 1,-3 11 0,-2 3-1,0 3 287,0-1 1,0 5-511,0 0 1,0 12-36,0 2 0,0 9 0,0 14 0,0 3 0,0 4-134,0 3 1,0-7-1,0 2 1,0-3-249,0 3 0,7-4 1,0 4-355,-2-5 0,0-2-582,2 0 0,-5-7 1232,5 0 0,-5-10 0,-2 6 0</inkml:trace>
  <inkml:trace contextRef="#ctx0" brushRef="#br1">20710 9399 8095,'0'-14'-49,"0"0"1,0 7 0,-2-5 2053,-5 3-1513,5 2 0,-8 10-188,10 4 1,0 4-1,0 12-45,0 5 0,0-4 1,0 4-393,0-5 0,0-2 0,0 0 0,0 0 37,0 0 0,0 0 0,0 0-432,0 0 0,0 0 360,0 0 108,0-9 0,0-5 1,0-14-1,0-10 20,0-8 1,0-1-1,0-9 1,0-2-102,0-3 0,0-2 0,3 0 0,1 0 95,3 0 1,7 7-1,-7 3 1,0 1 59,3 6 1,-8 8 0,7 6-37,1 1 0,-6 6 1,8 11 162,-3 7 1,8 11 0,-6 6 0,3-1 206,0 0 0,-2 8 0,4-6-317,-2 1 0,-2-3 1,2-9-1,-5 0 1,-2 0-27,0 0 0,2-2 0,-4-3 16,2-2 286,0-9 0,-7 2-319,0-14 0,0-7 0,0-12 0,0-4-105,0-3 1,2-2-1,5-5 4,7 5 1,-2-4 0,2 6-1,0 1 1,0 4-50,0 4 1,-7 3 267,7 0 1,-7 10 0,5 6 0,-1 10 152,1 9 1,-7 11 0,4 6 0,-2 1-100,0 6 0,2 1 0,-4 1 0,4-3-27,3-2 1,-7-7 0,4 5 0,-2-1-670,0 1 0,2-14 0,-4 2-1222,2-3 1,2-1 733,-2-3 1,2-7 1023,5-14 0,5-5 0,-7-9 0</inkml:trace>
  <inkml:trace contextRef="#ctx0" brushRef="#br1">21382 9399 8095,'-3'-12'1406,"-4"5"-189,5-4 1,-7 6-242,9-9-658,0 10 1,0 4-1,0 13-185,0 6 1,0 2 0,0 0 0,2 2-279,5 5 0,-5-4 0,5 4 0,-2-5 128,2-2 0,-5-7 0,5 0 1,-4 2-1226,-3 3 1,2-5 123,5 0 0,-5-7-1314,5 7 2432,-4-9 0,-3 4 0,0-9 0</inkml:trace>
  <inkml:trace contextRef="#ctx0" brushRef="#br1">21801 9294 8095,'0'-11'739,"10"1"-527,-8 1 1,10 7-1,-5-8 1,7 3-1,4 0 90,3 3 0,3-6 0,1 3-290,3 3 1,10-6 0,-6 3-1,3 0-313,0-2 1,-9 7 0,2-5 0,-5 4-1302,-2 3-142,-9 0 1744,-3 10 0,-9 1 0,0 10 0</inkml:trace>
  <inkml:trace contextRef="#ctx0" brushRef="#br1">21948 9378 8295,'-21'12'299,"10"-3"0,-8-7-125,5 5 0,2-4 471,-2 4 0,12-5 1,2-2-491,12 0 1,9-2 0,7-3 0,4-4 0,3-1-183,0 1 0,0-5 0,5 5 1,-5-1 19,-7 1 1,-5 2 0,-2 7 0,0-2-967,0-5 0,-7 5 1,0-5 99,2 4 1,1 1-1,-1-3 873,-2-2 0,0 0 0,7 7 0</inkml:trace>
  <inkml:trace contextRef="#ctx0" brushRef="#br1">22620 8896 8095,'0'-14'190,"0"0"0,-3 9 0,-1-4 773,-3-1 1,-3 8 193,3-5-845,5 5 1,2 2 0,14 2-95,5 5 0,2 5 0,0 9 1,2 0-78,5 0 1,-5 7 0,5 2 0,-2 2-225,2 6 0,-9-8 0,6 0 0,1-2-29,-3 0 0,0 7 0,-4-7 0,-3-2-54,-2-3 1,-7-9 0,7 0-1091,3 3 376,-8-8 0,-2 0 36,-14-9 1,5-2-1,-8-3 844,1-2 0,-3 0 0,-9-2 0,0-3 0</inkml:trace>
  <inkml:trace contextRef="#ctx0" brushRef="#br1">22976 8749 8095,'-21'0'1764,"10"0"0,-1 0-1592,5 0 0,-2 2 1,-5 5-1,4 7 31,1 5 0,5 4 1,-8 3-1,0 4-147,1 3 0,-3 2 1,-5 7-1,3 2-163,2 5 0,2-12 0,-4 5 1,4-2 89,3-1 1,-5-6 0,7-5-499,2-5 0,-4-2 0,2 0 0,2 0-1577,3 0 1,4-9 2091,5-5 0,5-5 0,9-2 0</inkml:trace>
  <inkml:trace contextRef="#ctx0" brushRef="#br1">23123 9168 8095,'0'-11'1271,"0"1"0,0 13 0,0 4-1162,0 7 0,7-3 0,3 3 0,-1 3 0,0 4-64,-4 7 0,0-5 0,-1 5 0,3-5-595,-2-2 0,-3 0 0,1 0 0,1 0-743,3 0 0,0 0-246,-7 0 1539,0 0 0,0-9 0,0-3 0</inkml:trace>
  <inkml:trace contextRef="#ctx0" brushRef="#br1">23900 8833 8095,'-14'-21'-483,"2"0"976,3 0 0,2 7 1,4 2 187,-4 3 1,5-1-148,-5 3 1,2 5-136,-2-5 0,3 5-313,-10 2 0,7 7 0,-5 4 0,0 6-71,1 6 1,4 10-1,-5-3 1,3 3-162,4 4 1,0 3 0,1-1 0,-3-2-188,2-2 0,5-7 0,5 5 0,4-3 62,3-4 1,2-3 0,4-2-468,-4 0 1,5-9-1,-5-3 1,5-2 737,2 0 0,9-9 0,3-10 0</inkml:trace>
  <inkml:trace contextRef="#ctx0" brushRef="#br1">24193 8602 8095,'-21'-9'955,"10"6"1,-8-6-1,7 11-495,1 5 1,2 5 0,9 11 0,0 5-258,0 7 1,2 5 0,3 4 0,1 3-195,-1 2 0,4 2 0,1-4 16,1 1 1,-4 1 0,5-9-1,0-5 1,-3-7-1035,0-5 621,-2-2 435,-7-9 1,3-5 0,1-16-170,3-12 0,3-3 0,-3-11 0,7-2 0,4-3-66,3-2 0,0 1 0,0 1 0,-2 5-98,-5 7 1,2 5-1,-6 2-1090,1 0-692,-6 9 2068,4 3 0,-9 18 0,-9 3 0,-3 9 0</inkml:trace>
  <inkml:trace contextRef="#ctx0" brushRef="#br1">24298 8917 8095,'0'14'134,"-2"-3"0,-3 1 1004,-2 0 0,0-5-530,7 7 0,0-1 1,0 8-422,0 0 1,10-7 0,4-2 0,4 0-71,3-1 0,0-6 0,0 2 0,0-5-228,0-2 0,0 3 0,0 1-860,0 3 0,0 0 205,0-7 1,-7 0-2386,0 0 3151,-9-9 0,13-3 0,-6-9 0</inkml:trace>
  <inkml:trace contextRef="#ctx0" brushRef="#br1">24634 8938 8095,'-12'0'2020,"3"2"-210,9 5-1273,-9-5 1,16 8-1,0-10-256,9 0 1,5-3-1,0-1-202,0-3 1,0 0 0,0 7 0,0 0-552,0 0 0,0-7-1012,0 0 0,0 0-1397,0 7 2881,-9 0 0,6-10 0,-6-1 0</inkml:trace>
  <inkml:trace contextRef="#ctx0" brushRef="#br1">24802 8749 8095,'-21'0'1323,"0"0"0,7 2-646,0 5 0,7 5 0,-5 9 0,3 0-232,4 0 1,3 0 0,4 2-276,5 5 0,-2-2 0,7 6 1,-3-1-1,-2-4-362,2 4 1,-4-15 0,7 5-1668,-3-2 1,5-8-111,-7 3 1,2-9 1968,-2 2 0,5-14 0,9-5 0</inkml:trace>
  <inkml:trace contextRef="#ctx0" brushRef="#br1">25075 8602 8095,'-14'-12'2404,"0"5"315,9 5-2070,-14 2 0,17 2 1,-3 5-442,10 7 0,0 7 0,6 5 0,-1 4 0,-3 3-221,2 4 0,-7-4 0,8-1 0,-3-1-277,0-6 0,0 6 0,-5-3-2723,5-3 1158,-5-1 0,8-8 1855,-10-9 0,0-10 0,0-17 0</inkml:trace>
  <inkml:trace contextRef="#ctx0" brushRef="#br1">25285 8518 7231,'0'-12'1064,"0"3"1,2 9-1,5 2 1,7 5-1,5 7-789,2 5 0,-1 2 0,4 0 0,1 0-275,3 0 1,0 2 0,-9 3-1,-3 4-360,-2 3 1,-2-5 0,2 4-176,-7-1 0,-5 4 0,-2-5 0,-2 3 0,-7 4-2597,-12 2 3132,0-6 0,-28 16 0,4-5 0</inkml:trace>
  <inkml:trace contextRef="#ctx0" brushRef="#br1">20647 10406 8126,'-14'-7'0,"0"0"0,7 0 843,-7 7 1,10 3 0,-3 4-536,4 6 0,3 6 0,0 4 0,0 3-333,0 2 0,0 9 1,3-4-1,1 2-11,3 0 1,7-2-1,-7 2 1,0-5-85,3 0 1,-8-14 0,7 5 46,1-2 0,-8-7-44,5 2 0,-5-12 171,-2-2 0,0-5 1,0-13-43,0-6 0,0-4 1,0 1-1,-2-8 1,-3-5 24,-2-2 1,0-2-1,7-3 1,3-2-69,4 2 0,-3 3 0,8 2 0,0 3-101,-1 4 0,-4 4 1,5 10 227,-3 0 0,1 10 0,-3 6 65,7 10 0,-3 13 0,3 13 0,3 1-24,1 6 0,-4-6 1,-2 3-1,-1 2-67,1 3 0,0 0 0,4-3 0,-4-4-76,-3-3 0,5 0 1,-7-4-67,-2 2 1,4-7-335,-2-7 356,0-9 0,-7-5 0,0-14 0,0-7-19,0-7 1,0 2 0,0-9 0,2-2 44,5-3 0,-2-2 1,7 2-1,-3 3 24,-4 2 1,4 10 0,-2-3-27,-2 4 219,6 13 1,-1 4 0,6 14-1,-4 9 4,-3 10 0,5-1 0,-5 8 1,3-1-269,4 1 0,-4-7 1,0 2-1,-1-5-358,1-2 0,-5 0 0,5 0 0,-1-2-175,1-5 1,-5 2-1020,7-9 0,-7 0 1623,7-7 0,0 0 0,7 0 0</inkml:trace>
  <inkml:trace contextRef="#ctx0" brushRef="#br1">21319 10490 8122,'0'-12'513,"0"3"0,-7 7 269,0-5-494,0 4 1,9-13-1,5 9-129,7 2 1,5-4 0,2 2-221,0 2 1,0 3 308,0 2 1,-3 2-1,-1 5-23,-3 7 1,-10-2 0,3 4 0,-4 5 3,-3 5 0,-7 4 1,-3-4-1,-1 4-206,-6 3 1,6-5 0,-3 5 16,-3-3 0,6-4 0,-1-10 0,3-2-1614,4 2 1435,-7-7 0,19-2 0,0-11 0,10-6 86,4-1 1,0 4 0,0-5 0,0 3 236,0 4 0,0 3 0,0 2-267,0 0 1,0 2 0,0 3 0,0 2-238,0-3 1,-8-1 0,1-3 0,3 0-391,1 0 1,-4 0 709,0 0 0,0 0 0,7 0 0</inkml:trace>
  <inkml:trace contextRef="#ctx0" brushRef="#br1">22032 10364 8122,'-11'0'3600,"18"0"-3152,14 0 1,4 0 0,-4 0 0,2 0-380,5 0 1,-11 0 0,4 0 36,-3 0 0,1 0 0,2-2-313,0-5 0,-7 5-5727,0-5 5934,-9 4 0,4 13 0,-9 1 0,0 10 0</inkml:trace>
  <inkml:trace contextRef="#ctx0" brushRef="#br1">22116 10553 8579,'-12'9'3876,"-6"3"-2917,15 9 0,3-9 0,14-5-618,5-5 1,2-2-1,0 0-663,0 0 1,0 0-513,0 0 1,-7 0 0,0 0-1420,2 0 1,-4 0 2252,2 0 0,0 0 0,7 0 0</inkml:trace>
  <inkml:trace contextRef="#ctx0" brushRef="#br1">22955 9987 8122,'-28'0'696,"0"0"153,3 0 1,9 0-221,2 0 0,9 2 0,0 5-190,10 7 0,7 5 0,11 2 0,5-1-47,7 1 0,-3 7 0,3 0 0,3 0-261,1 3 1,3-8-1,-2 7 1,-3-2-141,-2 0 1,-14 0-1,3-7 1,-4 0-159,-3 0 0,-10 0-1707,0 0 541,-5-9 0,-11-3 0,-5-9 463,-5 0 1,-2-9 0,3-5-1,1-5 870,3-2 0,10 0 0,-15-9 0,7-3 0</inkml:trace>
  <inkml:trace contextRef="#ctx0" brushRef="#br1">23249 10091 8122,'0'-21'-347,"0"1"1014,0-1 1,0 0 119,0 0 0,0 7 1,-2 2 880,-5 3-1398,5 2 1,-10 7 0,5 2 0,-7 5 0,-2 9-107,2 10 0,-12 7 0,5 8 0,-5 1-293,-4 0 1,7 0-1,-5 0 1,4 0 25,3 0 1,7-7-1,3-2 1,-1-1-923,0 1 0,8-7 0,-1-1-284,10-8 0,6-8 1,10-9 1308,0 0 0,10-9 0,1-3 0</inkml:trace>
  <inkml:trace contextRef="#ctx0" brushRef="#br1">23501 10280 11740,'14'-11'705,"0"4"-710,2 4 1,3 3 17,2 0 1,-7 10-1,-2 4-58,-3 4 0,-2 3 1,-7 0-1,0 0 49,0 0 0,-7 0 0,-2 2 0,-3 3 63,-4 2 1,4-7 0,0-7 0,1 2-186,-1 3 0,5-7-119,-7-5 0,12-7 218,2-7 0,2 4 0,12-6 353,2 0 0,3 6 0,2-4 0,0 7 94,0 7 0,0-2-569,0 9 1,0-7-1,0 5 1,0-3 0,0-2-410,0 2 1,0-6 0,0 4-518,0-5 1,0-4 1066,0-5 0,0-5 0,0-9 0</inkml:trace>
  <inkml:trace contextRef="#ctx0" brushRef="#br1">24613 9693 8122,'-33'-2'0,"5"-5"-21,14 4 0,-4-6 0,4 9 546,-5 0 0,-2 0-117,0 0 1,3 2 0,1 5 0,6 7 0,-1 5-192,0 2 1,8 9-1,-3 5 1,4 5-227,3 2 1,0 7 0,3 0 0,4 0-88,7 2 1,-3-14 0,3 3-1,3-8-199,1-6 1,3-3 0,0-4 0,0-3-559,0-2 0,-7-9 0,0 2 0,2-5 853,3-2 0,-7 0 0,6-18 0,-6-6 0</inkml:trace>
  <inkml:trace contextRef="#ctx0" brushRef="#br1">24781 9693 8230,'-21'0'1665,"7"0"-954,0 0 0,2 2 1,-2 5-1,7 7-255,5 5 0,2 11 0,0 5-363,0 5 0,7 2 0,0 2 0,0 3 0,0 2 9,0-3 0,7-2 0,-5-4 0,1-3-140,-1-2 0,-2-16 1115,-7 2-920,0-14 0,0 0 1,0-16-1,0-10-353,0-7 1,7-4 0,2 2-1,1-7 38,-1-5 0,7-1 0,-2-1 1,3 0-536,-3 0 1,2 9 0,-7 5-1,1 5-733,-1 2 1,0 7-1274,-2 0 2699,-4 9 0,6 5 0,0 2 0,3 8 0</inkml:trace>
  <inkml:trace contextRef="#ctx0" brushRef="#br1">24907 9945 8122,'0'11'524,"-9"6"1,-3-8 162,0 3 1,3-5 0,9 7-284,0 2 1,2 0 0,5 0 0,7-4-180,5-3 1,4 5 0,3-7 0,2 0-127,-3 3 0,-1-8 0,-3 5-240,0-5 1,0 1-802,0 4 0,-7-5-260,0 5 1,-10-7-134,3-7 0,-4-5 1335,-3-9 0,0 0 0,0 0 0</inkml:trace>
  <inkml:trace contextRef="#ctx0" brushRef="#br1">25222 9798 10456,'-10'11'724,"10"-4"0,10 3 1,11-3-1,2-3 1,3-1-587,2-3-1,2 0 1,-5 0-213,3 0 1,7 0-1,-7 0 1,-2-3-1,-3-1-792,-2-3 1,0 0-2547,0 7 1453,-9-10 1960,-3 8 0,-18-17 0,-3 8 0</inkml:trace>
  <inkml:trace contextRef="#ctx0" brushRef="#br1">25389 9672 9214,'-21'21'484,"10"-7"0,4 0-12,5 2 1,4 3 0,5 2-1,7 0-9,4 0 1,3 2-1,-2 3 1,-3 4-417,-2 3 1,-2-5 0,4 2-1,-4-2-710,-3-2 0,1-15 1,-6 10 10,3-2 0,0-8-3170,-7 3 3822,0-9 0,10-14 0,1-15 0</inkml:trace>
  <inkml:trace contextRef="#ctx0" brushRef="#br1">25809 9525 8122,'-21'0'1676,"7"0"-779,0 0 1,10 9 0,-3 5-125,4 5 0,3 4 0,0 3 0,3 4-354,4 3 1,-3 2 0,8 7 108,-3 0 1,7 7-1,-2 0 1,5-3 0,2-1-333,0-3 0,0-1 0,0-1 1,0-5-1131,0-7 0,-7-5-1935,0-2 1511,-9-9 1,-5-3 0,-14-9-537,-5 0 0,-2-9 1894,0-5 0,-9-14 0,-3-5 0</inkml:trace>
  <inkml:trace contextRef="#ctx0" brushRef="#br1">25935 9483 8122,'-14'0'3080,"0"0"-2705,9 0 1,-2 0 0,14 0 0,10 2 99,8 5 0,1 5 0,7 9-196,-3 0 1,-2 2 0,-5 3 0,3 4 0,2 3-125,-2 4 1,-6 3 0,-3 2 0,-6 2-524,-1 5 0,-3-2 0,-10 6 0,-4-1-108,-7-6 0,-4 5 0,-5-2 1,-5 0-597,-7 3 1,2-15 0,-2 5 0,-2-5 1071,-3-4 0,-2-3 0,0-9 0</inkml:trace>
  <inkml:trace contextRef="#ctx0" brushRef="#br1">20899 11560 8122,'0'-12'112,"0"-6"131,0 4 697,0 4 0,-2 1-544,-5 9 1,4 9 0,-1 5 0,6 7-145,5 7 0,0 5 0,-5 9 0,3 0-270,2 0 0,0-7 0,-7-2 1,0-1-134,0 1 0,0-15 1,0 3 31,0-2 1,0 0 158,0 2-133,0-10 0,0-4 0,0-16 0,0-12-133,0-12 0,0-6 0,0-3 0,0-2 102,0-5 1,7 4 0,2-4 87,3 5 0,-5 2 0,5 0 0,-3 2 0,-2 6 96,2 6 0,-6 11 0,6 6 327,0 1 1,-4 6 0,7 11 0,-1 7-139,1 4 0,2 13 1,5 3-1,-3 6-94,-2 2 0,0 0 0,7 0 0,0 0-9,0 0 1,-7-14 0,0-2 0,0-1-421,-3-2 0,1-6-341,-5-3 410,-5-10 0,8-4 0,-10-16 1,0-10 139,0-8 0,7-6 0,2-2 0,0-2-62,1-5 1,6 7 0,-4-3 0,-1 10 58,-4 5 0,-2 2 273,2 7 0,2 12 1,5 11-1,-4 15 18,-1 8 0,-4 12 0,6-2 0,1 5-38,0 2 0,-5 0 0,4-2 1,1-5-645,0-7 0,-8-5 0,6-2 0,-3 0-1077,0 0 1,2-10-802,-2-4 2337,-5-4 0,17-13 0,-7-1 0</inkml:trace>
  <inkml:trace contextRef="#ctx0" brushRef="#br1">21654 11581 8003,'0'-12'1470,"0"1"-985,0 4 1,3 4-1,4-4-338,7 5 1,-3 2-1,3 0 70,3 0 0,1 0-139,3 0 1,-9 2-1,-5 5 1,-5 7-39,-2 5 0,0-5 0,0 0 0,0 2-3,0 3 1,-2 2-443,-5 0 1,5 0-101,-5 0 0,7-9 324,7-5 1,4-5 0,10-2 0,0 0 128,0 0 0,0 0 1,0 0-1,0 0 388,0 0 1,0 9 0,-2 5 54,-5 5 0,2 2 1,-9 0-1,-2 0 14,-3 0 1,-2 0-1,0 0-143,0 0 1,-7 0-1,-2-3 1,-3-4-792,-4-7 1,4-4-1,-2-3-455,-2 0 0,4 0 0,1-3 1,1-4-1385,6-7 2368,1-14 0,3 5 0,0-7 0</inkml:trace>
  <inkml:trace contextRef="#ctx0" brushRef="#br1">22158 11623 9737,'21'0'750,"0"0"0,0 0 0,0 0-476,0 0 0,2 0 1,3 0-1,2 0-497,-2 0 1,-3 0-1,-2 0 1,0 0-922,0 0 1,0 0 200,0 0 943,0 0 0,0 9 0,0 3 0</inkml:trace>
  <inkml:trace contextRef="#ctx0" brushRef="#br1">22452 11770 8003,'-14'9'0,"2"5"0,3 5 0,0-5 1499,2 0 1,7-3 0,0 3-783,11-7 0,8-4 0,2-3-836,0 0 1,0 0-5,0 0 1,0 0-995,0 0 1117,-10 0 0,8 9 0,-7 3 0</inkml:trace>
  <inkml:trace contextRef="#ctx0" brushRef="#br1">23228 11119 8008,'-11'-9'828,"-8"7"1,7-7 467,1-1-871,1 8 1,13-7-1,4 11 1,9 5 148,10 7 0,9-3 1,11 6-1,5 4-238,3 4 1,-5 3 0,5-7 0,-1 0-255,1 0 1,-7-2 0,1-3 0,-3-2-6,-3 3 1,-10 1 0,-4 3 0,-7 0-1081,-7 0 1,-4 3-1,-10 4-294,0 6 1,-10-10-1,-4-6-56,-4-6 1,-3-5 1352,0-7 0,-10 0 0,-1 0 0</inkml:trace>
  <inkml:trace contextRef="#ctx0" brushRef="#br1">23711 11099 7988,'-3'-14'616,"-3"0"0,-4 7 0,-6-5 125,2 3 0,0 2-318,-7 7 0,7 9 0,0 5 0,-2 7-236,-3 7 1,-2 4-1,0 10 1,0 3 15,0 4 1,-2 4-1,-3 10 1,-4 0-216,-3 0 1,12-9 0,-2-5 0,2-5-1337,5-2 0,9-9 484,0-5 0,7-14 1,7-7-1,7-5 237,4-2 0,10-9 1,2-5 626,3-5 0,2-2 0,7-9 0,0-3 0</inkml:trace>
  <inkml:trace contextRef="#ctx0" brushRef="#br1">24110 11287 7988,'-21'0'877,"7"0"1119,0 0-1466,0 0 0,2-2-362,5-5 1,7 5-1,7-5 1,9 4-112,10 3 0,-3-2 1,7-3-1,-2-2-169,0 3 0,0 1 0,-7 3 0,0 0-92,0 0 0,-7 0 1,0 0 205,3 0 0,-8 3 0,-2 4-20,-5 7 0,-2 4 0,-2 3 0,-5 0 21,-7 0 1,-5 3 0,-2-1 0,0 0-121,0-4 0,7-3 0,3 5-111,1 0 1,3 0 0,10-2 87,4-5 1,4-5 0,10-9-1,0 0 69,0 0 1,7 0-1,0 0 1,-2 0 248,-3 0 0,-2 0 1,0 0 813,0 0 1,-9 9-596,-5 5 1,-7 3-1,-7-1 1,-7-2-195,-5 2 1,-2 1 0,0-1-1,0-2-232,0 2 1,-2 1 0,-3-1-1,-2-4-1228,3-3 1,1 5-1,3-7-1648,0-2 2905,10-3 0,1-11 0,10-3 0</inkml:trace>
  <inkml:trace contextRef="#ctx0" brushRef="#br1">24928 11057 8054,'0'-21'96,"0"0"1,0 0 495,0 0 1,0 0 1177,0 0-1640,0 9 0,-7 5 0,0 14 1,2 7-1,1 9 43,-3 12 0,2 0 0,-7 17 0,3-1-59,4 5 0,1-3 0,-1 1 0,-2-3-397,2-4 0,3-10 0,4-2 1,3 0-679,2-2 1,9-10 408,-2-9 1,5-2-1,2 2 1,0-7-1,0-7 552,0-7 0,9-14 0,3-12 0</inkml:trace>
  <inkml:trace contextRef="#ctx0" brushRef="#br1">25138 10931 8046,'0'-12'1705,"0"3"-1152,0 9 0,0 9 1,0 5-1,0 7-211,0 7 0,0 5 1,0 11-1,0 3-224,0 1 1,2 4-1,3-6 1,2 3-153,-3-2 0,6-10 1,-3-4-1,-3-3-514,-1-4 0,-1-10-538,5-2 855,-5-9 1,8-5 0,-10-17 369,0-8 1,2-1 0,3-6 0,4-1-15,3 0 1,-5 8 0,4-6-1,1 3-248,0 0 1,2-7 0,4 7 0,-1 0-323,-3-2 0,0 12 1,4-8-443,-4 0 1,5 3-1,-8 7 363,1 2 0,-3 11 1,-11 3 523,-5 12 0,5 7 0,-26 2 0,4 0 0</inkml:trace>
  <inkml:trace contextRef="#ctx0" brushRef="#br1">25243 11182 8995,'0'21'1818,"0"0"-1467,0 0 1,0-7-1,2 0 1,5 3-141,7 1 1,0 1-1,5-3 1,4-2-83,0 3 0,3-6 1,-1 1-1,6 0-586,1-1 0,-6-6 1,2 2-788,-5-5 0,-2-2 172,0 0 1,-2-2 1071,-5-5 0,5-14 0,-8-12 0</inkml:trace>
  <inkml:trace contextRef="#ctx0" brushRef="#br1">25704 11140 8921,'-14'0'2254,"0"0"1,12 0-1866,2 0 0,9 0 1,12 0-1,3 0-328,4 0 1,-3 0-1,8 0 1,-1 0-73,1 0 0,-7-2 1,2-3-411,-5-2 1,-2 0-1,-2 5-1515,-5-5-99,-5 5 0,-11-7 1131,-5 9 1,2-3 903,-9-4 0,0-4 0,-7-10 0</inkml:trace>
  <inkml:trace contextRef="#ctx0" brushRef="#br1">25914 10931 8046,'-12'-3'400,"5"-4"0,3 3 459,-3-10 0,2 2 291,-9-2 1,9 2-775,-2 5 1,5 7 0,2 0-1,0 12-119,0 7 0,0 4 0,0 3 1,2 4-14,5 3 1,-4 2 0,6 4-227,0-4 1,-6-5 0,6-6 0,-2 1 0,2 3-500,3-2 0,-7-3 0,4-4 0,-2-3-2499,0-2 1315,0 0 0,-5-2 785,5-5 880,-4-5 0,6-11 0,-9-3 0</inkml:trace>
  <inkml:trace contextRef="#ctx0" brushRef="#br1">26187 10826 8046,'-9'-14'964,"-5"0"1,2 9 563,-2-2 0,7 5 133,-7 2-1353,9 0 0,-4 2 1,9 5-1,2 7 1,3 7-53,2 7 0,2-2 1,-4 6-1,2 3-182,-2 5 0,4-10 0,0 12 1,1-2-31,-1-1 0,0 3 0,-4-2-167,2-5 0,2-5 0,-4-6 0,2 1-298,-3 3 1,1-7-1322,2-7 474,-5-9 1,5 2-1,-11-14-377,-3-7 1,-3 2 1644,3-2 0,5-9 0,-7-10 0</inkml:trace>
  <inkml:trace contextRef="#ctx0" brushRef="#br1">26271 10406 10464,'2'-9'822,"5"9"1,7 2 0,12 10 0,4-1-661,3 1 0,-5 4 0,4 10 1,1 2-92,0-2 1,2 6 0,4 3 0,-4 7 167,-7 7 1,-7-2 0,-7 9-207,-7 2 0,-5 3 0,-2 2 0,0 0 0,-2 0-26,-5-1 0,-5 1 1,-6-4-1,1-6-196,3-4 0,3-18 0,-5 4 0,4-10-650,3-4 1,-8-7 63,3 0 1,3-9 0,-3 2 0,-3-5 0,6-2 0,-3 2 0,-3 3-872,-1 2 1646,6 0 0,-16 2 0,5 3 0</inkml:trace>
  <inkml:trace contextRef="#ctx0" brushRef="#br1">16619 12504 7779,'0'-21'0,"0"0"11,0 0 1,0 7 0,0 0-1,0-2 962,0-3 0,0 5-689,0 0 1,2 10 0,5-1 0,7 10-131,5 9 1,2 4 0,-1 6 0,4 1 37,4 3 1,-3 10 0,10-4 0,0 6-141,-2 2 1,4-7-1,-9-2 1,-2-3-96,-3-4 0,-2 4 1,0-4-1,-2-5-191,-5-5 0,2-9-707,-9 7 509,0-9 1,-16 2-1,-5-12-566,-5-2 1,5-7 0,0 7 997,-2 2 0,-3-6 0,-2-1 0</inkml:trace>
  <inkml:trace contextRef="#ctx0" brushRef="#br1">16975 12504 8036,'0'-21'51,"0"0"86,0 0 0,0 7 1,0 0 503,0-2 0,-7 4-193,0-2 1,-9 10-225,2-3 0,2 14 0,-2 7 0,-2 7 0,0 4-78,2 3 1,-5 3 0,5-3 0,-2 4-203,2 1 1,-3 6-1,8-6 1,0 0-453,-1-5 1,-4-3 0,7 1 0,0 2-327,-2-2 1,7-3-1,-5-2 140,4 0 0,6-10 694,4-4 0,14 5 0,11 0 0</inkml:trace>
  <inkml:trace contextRef="#ctx0" brushRef="#br1">17143 12672 8046,'0'-21'0,"0"-2"494,0-5 1,0 11-1,0-4 579,0 3-485,0 8 0,0 3 1,2 14-329,5 7 0,-2 5 0,7 2 0,-3 2-131,-4 5 0,4-4 0,0 4 0,1-5-312,-1-2 1,0 0 0,-4 0 0,2 0-149,-2 0 1,-3-7 0,-2 0-1018,0 2-1565,0 3 1084,0 2 1829,0-10 0,0-11 0,0-11 0</inkml:trace>
  <inkml:trace contextRef="#ctx0" brushRef="#br1">17605 12357 8046,'0'-30'-244,"0"-3"0,0 1 1936,0 4-1180,0 4 0,-3 13 0,-1 6-267,-3 10 1,-7 6 0,4 13-93,-1 4 0,4 4 0,-5 10 0,0 0 1,3 0-93,0 0 1,2-7 0,7 0-1,0 2-304,0 3 1,0-5 0,0-2-1,2-1-73,5 1 1,2-12 0,8 5 0,-3-1-759,2-1 0,3-8 51,2-2 1,0-9 1022,0 1 0,0 6 0,0 0 0</inkml:trace>
  <inkml:trace contextRef="#ctx0" brushRef="#br1">17857 12399 8046,'-3'-32'90,"-4"4"0,5 4 0,-5 3 0,5 0 1760,2 0-1439,0 10 1,0 4 0,2 14-231,5 7 1,-2 14-1,6 7 1,1 7 48,0 7 0,-8-5 0,3 5 0,-2-5-241,2-2 1,-5 0-1,5-2 1,-2-5-205,2-7 0,-5-5 0,5-2-112,-5 0 328,-2-9 0,7-12 0,0-17 0,-2-6-143,-3-5 0,5-9 0,0 2 0,0-5 93,3-2 0,-8 9 0,5 5 0,-5 5 165,-2 2 0,3 0 2,4 0 3,-5 10 0,7 18 1,-9 14-1,-2 2-67,-5 0 1,5 5 0,-5 0 0,4-2-208,3-3 0,0-2 0,0 0-474,0 0 1,10 0 0,4-2-159,4-5 0,3-3 1,0-6-1,0 2 785,0-2 0,0-12 0,0-5 0</inkml:trace>
  <inkml:trace contextRef="#ctx0" brushRef="#br1">18255 12609 10053,'0'-21'1930,"0"7"-1744,0 0 1,10 9 0,4-4 0,4 2-453,3 0 0,0-2 1,0 4-1,2-2-394,5 3 0,-11 1 0,4 1-242,-3-5 1,1 5 0,2-5 901,0 4 0,0 3 0,0 0 0</inkml:trace>
  <inkml:trace contextRef="#ctx0" brushRef="#br1">18444 12378 8046,'-14'-7'631,"0"0"0,7-7 194,-7 7 1,2-2-336,-2 2 0,5 14 0,9 0-247,0 9 0,0 12 0,0 0 0,0 0-294,0 3 1,0-6 0,2 8 0,3-3-20,2-4 1,2-3 0,-4-2 0,2 0-669,-2 0 0,4-7 0,0 0 1,3 0-1998,4-2 2735,-6-3 0,18 0 0,-5 3 0</inkml:trace>
  <inkml:trace contextRef="#ctx0" brushRef="#br1">18780 12294 8046,'0'-32'249,"0"1"0,0 10 544,0 0 1,0 7 155,0 1 1,0 10-699,0 3 1,0 10 0,2 10-1,3 4 114,2 4 0,0-3 0,-7 8 0,0 0-272,0-1 1,0-4-1,0 5 1,0 0-597,0-1 0,0-11 0,0 5 0,0-1-639,0-1 1,7-8-1,0-2 461,-3 2 0,1-4 681,2 2 0,5-9 0,9 4 0</inkml:trace>
  <inkml:trace contextRef="#ctx0" brushRef="#br1">19032 12148 8046,'0'-33'587,"2"3"0,5 9-141,7 0 1,-2 7 0,2 2 0,2 3-53,3 4 0,2 5 0,0 7 1,-1 9-135,1 10 1,-7 0 0,0 9 0,0 4-69,-2 8 1,4-3 0,-9 5 0,0-2-236,3 2 1,-8-5 0,5 5 0,-7-5-811,-7-2 1,2 2-1,-9 1 1,-2 1-513,-3 1 0,-4-14 1365,-5 9 0,-4-5 0,-10 5 0</inkml:trace>
  <inkml:trace contextRef="#ctx0" brushRef="#br1">16430 13448 8046,'-14'-2'1451,"0"-5"-1077,9 5 1,-2-8-1,14 10-72,7 0 0,14 10 0,7 4 1,5 7-230,2 7 0,-3-5 0,-1 7 1,-6-2-1,1 0-330,-1-2 0,-6-1 0,2 1-415,-5 2 0,-11 0 0,-3-7-292,1 0 1,-8-7-413,5 0 1376,-5-9 0,-11-5 0,-3-12 0</inkml:trace>
  <inkml:trace contextRef="#ctx0" brushRef="#br1">16849 13406 8046,'0'-21'0,"-7"0"0,0 0 621,3 0 1,-1 7 137,-2 0 1,2 10 0,-6-1 0,-1 10-516,0 9 1,5 14 0,-7 7 0,0 4-114,3 3 0,-8 7 0,7 0 0,-2-2 20,1-3 1,6-2 0,-5 0 0,3-2-1458,4-5 1,3-5-1,2-9 1,2-2 330,5-5 1,-2-5-1,9-9 975,2 0 0,12 0 0,4 0 0</inkml:trace>
  <inkml:trace contextRef="#ctx0" brushRef="#br1">17038 13637 8046,'10'-21'285,"-6"7"0,8 0 81,-3-2 1,8 4 0,-4 1 133,6 1 0,2 3 0,0 7 257,0 0 1,0 0-595,0 0 1,-9 10 0,-5 4 0,-5 4-5,-2 3 0,0 7 1,-2 0-1,-3 0-87,-2 2 1,-9-4 0,4 7 0,-2-3-206,0-4 0,2 4 0,-4-4 1,4-5-1040,3-5 0,0-2 703,2 7 0,4-7 1,-1-3-1,8-1-41,10-6 0,7-1 1,7-6-1,7-4 32,5-7 1,2 3 0,0-3 477,0-2 0,9-3 0,3-2 0</inkml:trace>
  <inkml:trace contextRef="#ctx0" brushRef="#br1">17857 13343 8046,'-3'-21'-313,"-1"0"840,-3 0 1,0 7-1,4 3 1972,-4 1-2220,5 3 0,-14 17 1,6 4-1,-1 7-54,-6 7 1,6 4 0,-1 10-254,3 0 1,-5 7 0,7 0 0,2-2-298,3-3 0,2 3 0,0-3 0,0-4-331,0-1 0,9-8 0,5-3 0,5-7 125,2-7 1,0 2 0,0-9 0,2-2 530,5-3 0,-5-11 0,8-3 0</inkml:trace>
  <inkml:trace contextRef="#ctx0" brushRef="#br1">18045 13343 8193,'-11'-9'0,"1"-5"724,1-5 1,7 5 288,-5 0 1,4 12-711,3 2 0,0 9 0,0 15 0,0 4-88,0 7 0,0 7 0,0 4 0,0 3-68,0-2 0,0-3 0,0-2-194,0 0 1,0-7 0,3-2 0,1-3 0,3-4-450,-2-3 0,-3-9 0,1-2 170,4-3 1,4-4 0,8-12 0,-3-10 142,-2-8 1,-2-1 0,4-9-1,-4-2 78,-3-3 0,5 5 1,-7 2-1,-2 3 517,-3 5 1,-2 8-170,0 3 0,0 12 1,0 2-69,0 12 0,0 13 0,0 5-98,0 3 1,0-5 0,0 5 0,0-1-568,0 1 0,0-7 1,0 2-1,0-5-801,0-2 0,10-2 1291,4-5 0,4 4 0,3-6 0</inkml:trace>
  <inkml:trace contextRef="#ctx0" brushRef="#br1">18318 13721 8046,'0'-21'422,"0"9"1,0 1 261,0 4 1,0 2 0,3-7-327,4 3 1,-3-5-1,10 7 1,2 2-367,3 3 1,-3 0-1,3-3 1,4-2 139,1 2 0,-1 3 0,-2 2 0,0 0-1346,0 0 0,7 0 0,0 0 1,-2-2 204,-3-5 0,-9 5 1009,0-5 0,0-5 0,7 0 0</inkml:trace>
  <inkml:trace contextRef="#ctx0" brushRef="#br1">18591 13448 8046,'-14'-14'1705,"0"0"-1086,9 10 0,-4-3 0,9 14-289,0 7 1,0 4 0,0 3 0,0 3-29,0 4 1,0-5 0,0 7 0,2-2-654,5 0 1,-4 2 0,4-4 0,-5 2-644,-2-2 0,7-3 0,2-4-554,3-5 1,-5 4 1547,7-4 0,0 5 0,7 2 0</inkml:trace>
  <inkml:trace contextRef="#ctx0" brushRef="#br1">19095 13364 8046,'-7'-21'0,"0"0"0,0 0 0,4 7 2607,-4 0-2161,5 10 1,-7 4 0,9 14-1,0 7-228,0 7 0,0-3 1,0 10-1,0 3-117,0 1 0,0-4 0,0-2 1,0 0-277,0-1 0,0-6 1,0 2-1,0-5-1392,0-2 1,0 0 0,0 0-516,0 0 2082,9-9 0,3 6 0,9-6 0</inkml:trace>
  <inkml:trace contextRef="#ctx0" brushRef="#br1">19262 13259 8046,'0'-21'419,"0"1"1,3 8 248,4 5 1,-3 5-1,10 4 1,3 5-394,1 7 1,3 4 0,0 6 0,0 4-62,0 7 1,0 4 0,-2 3-204,-5 0 0,-5 0 1,-9 3-1,0-1 1,0 2-1527,0 1 1,-9-7-1,-5 9-736,-5-5 2251,-11-2 0,-3 0 0,-9 0 0</inkml:trace>
  <inkml:trace contextRef="#ctx0" brushRef="#br1">16765 14707 8046,'0'-21'-67,"0"0"1,0 0 1892,0 0-1279,0 0 1,3 10-1,4 6 1,7 10-237,4 9 0,13 7 1,1 4-1,3 5-235,0 3 0,0-5 0,5 5-216,-5-3 0,-2 5 1,-8-7-1,1-2 1,-5-3-788,-5-2 0,-4-7 0,2 0-2153,-7 2 3080,-5-6 0,-11-10 0,-3-12 0</inkml:trace>
  <inkml:trace contextRef="#ctx0" brushRef="#br1">17164 14581 8046,'0'-21'172,"0"0"0,-2 3 1117,-5 4 1,2 4-877,-9 10 1,7 5-1,-5 7 1,1 11-208,-1 7 0,-2 8 1,-7 8-1,0 5-295,0 3 1,0-5 0,0 5 0,0-3-462,0-4 0,7-10 1,3-5-1,1-1-469,6-6 0,4-4-857,7-7 1876,4-4 0,20-20 0,1-1 0</inkml:trace>
  <inkml:trace contextRef="#ctx0" brushRef="#br1">17311 14833 8046,'12'-21'887,"4"0"-561,-9 0 0,7 7 0,-5 2 0,3 1 208,4-1 0,3 7 0,2-2-139,0 5 1,0 2-1,-2 2-267,-5 5 1,-3 3 0,-6 6-1,2-2-2,-3 2 1,-8 3 0,-6 4 0,-1 3-144,-5 2 0,-3 0 0,-2-7-290,0 0 1,0 0 0,0 0 0,0 0-224,0 0 0,7-3 0,2-1 265,3-3 1,4-10-1,12 3 121,7-4 0,7-3 1,7 0-1,7 0 0,5 0 89,2 0 0,-7 0 1,-3 0-1,-1 0 483,-6 0 1,-1 2 177,-3 5 1,-10 5-450,-4 9 0,-14-3 0,-7-1 0,-7-6-318,-7-1 1,5-1-1,-5-4-1169,5 2 1,2 0-1264,0-7 2593,9 0 0,3 0 0,9 0 0</inkml:trace>
  <inkml:trace contextRef="#ctx0" brushRef="#br1">17899 14581 8262,'-19'-21'849,"5"0"-49,-5 0-402,17 0 1,-10 3 0,8 6-1,-3 12-45,2 12 0,3 9 0,2 4 0,0 8-219,0 7 0,0-1 0,0 15 0,0-1-540,0 1 0,0-7 1,2 2-1,3-3-200,2 3 1,9-12-1,-4 3-10,-1-7 0,8-5 1,-5-7 615,5 0 0,11-10 0,2-1 0</inkml:trace>
  <inkml:trace contextRef="#ctx0" brushRef="#br1">18234 14497 8046,'-11'-21'1701,"-1"10"0,7 8-1325,-2 15 0,0 4 1,7 19-1,3 3-163,4 1 0,-5 3 1,5 0-119,-5 0 1,-2-2 0,0-3 0,0-4-279,0-3 0,0-2 0,3-7-666,4 0 678,-5 0 1,14-12-1,-6-9 1,1-14-169,6-11 1,-6-1 0,1-7 242,-3 3 0,5-5 0,-7 7 1,0 2 430,2 3 0,-6 2-244,4 0 0,-5 12 1,-2 11 223,0 17 0,0 4 0,0 10 0,-2-1-363,-5 1 1,4-7 0,-4 2 0,5-5-652,2-2 1,2 0 0,3 0 0,4-2-113,3-5 1,2-5 0,7-9-1,0 0 811,0 0 0,0 0 0,0 0 0</inkml:trace>
  <inkml:trace contextRef="#ctx0" brushRef="#br1">18717 14749 7585,'-14'0'1649,"0"0"1,12 0-1203,2 0 0,16 0 1,12 0-1,0 0-642,2 0 1,-4-7 0,6 0 0,1 0-333,0-2 0,-8 6 0,3-6 1,-4 2-30,-3 0 1,0 0 0,-3 5 555,-4-5 0,-4 4 0,-10-6 0</inkml:trace>
  <inkml:trace contextRef="#ctx0" brushRef="#br1">18885 14581 8046,'-12'0'1310,"0"0"-75,5 0 1,5 3-890,-5 4 0,5 4 1,2 13-1,2 1-437,5 3 1,-2 2 0,6-4 0,-1 4-625,-6 3 1,6-7 0,-1 2 0,0-5-814,1-2 1,4 0 1527,-7 0 0,18 0 0,-1 0 0</inkml:trace>
  <inkml:trace contextRef="#ctx0" brushRef="#br1">19199 14560 8378,'-14'-18'1589,"0"4"1,10 7-1195,-3 14 0,5 11 0,2 13 0,2-1-417,5 0 1,-5 7 0,5-4 0,-2 2-122,2 0 1,-5-7 0,5 5 0,-5-3-460,-2-4 0,3 2 0,1-5 0,3-4-1105,-2-1 1,0-8 1706,2-4 0,4 6 0,10 0 0</inkml:trace>
  <inkml:trace contextRef="#ctx0" brushRef="#br1">19409 14413 9052,'0'-11'981,"3"1"1,4 13 0,7 4-763,4 7 1,3 7-1,0 7 1,-2 9-256,-5 10 0,2-1 1,-9 8-1,-2-3-417,-3-4 0,-2 4 0,-2-2 0,-5-2-268,-7-3 0,-5-11 1,-4-6-1,-3-6-875,-2-7 1596,0-4 0,-2-1 0,-3 3 0</inkml:trace>
  <inkml:trace contextRef="#ctx0" brushRef="#br1">16577 12148 8050,'0'-21'693,"0"7"-508,0 0 1,-10 9 0,-4-2-129,-4 5 0,-3 2 0,0 0 0,0 0 1,0 0 2,0 0 1,0 2-1,0 3 1,0 4-124,0 3 0,0-5 1,0 4-1,0 1 46,0 0 1,7-5-1,0 6 1,-2 6 111,-3 7 0,5-3 0,2 7 0,1 1 61,-1 4 0,7 14 1,-2 7-1,5 7 29,2 6 1,0 8 0,0 12 0,0 4 104,0 3 0,9-5 0,3 4-67,0-1 1,4 3 0,-7-1-1,1 0 1,-1 4 163,-4 0 1,-3-18-1,-2 13 1,0-2-19,0 1 1,-7-13-1,0 1 1,2-5-244,3-3 0,2 3 0,-2 5 0,-3 0-84,-2 1 0,-2-8 1,4 11-1,-4 1 80,-3-1 1,-2-12-1,-7 6 1,0-8-31,0-4 1,9-17 0,5 2-1,5-11-151,2-7 0,2-9 1,5 0-1,10-8-46,8-4 1,1-9 0,9 2-186,2-5 0,3-4 0,2-3 0,-3-4-328,-4-3 1,5-2-1,-5-7 1,5-2-1,2-3-268,0-2 1,-7-7 0,-3 5 0,3-3-205,5-4 0,-3-2 1090,12-3 0,5-10 0,-1-1 0</inkml:trace>
  <inkml:trace contextRef="#ctx0" brushRef="#br1">19283 12294 8229,'-11'-21'159,"4"0"0,2 7 526,-2 0 1,7 3-456,0-3 1,9 4-1,12 10 1,0 0-12,0 0 1,0 0-1,0 0 1,0 0 31,0 0 1,7 0 0,0 0 0,-2 3-183,-3 4 0,-6 4 0,-1 10 1,3 3 37,-3 4 1,-2 7-1,2 14 2,-2 7 1,-2 4 0,4 5 0,-2 3 0,2 7 25,3 6 1,4-6 0,5 13 0,7 1-58,5-3 1,9 3 0,0-3 0,-2 3 55,-3-1 0,-5-6 0,-6 9 0,-10-3 83,-6 3 0,-15-9 0,-2 6 0,-12 1 17,-6-3 0,-3-4 0,0-5 0,2 0-37,5-5 1,2-7-1,8 10 1,-3-1-314,2 1 0,3-12 1,2 0-8,0-9 0,0 6 1,-3-18-1,-1 0 16,-3-5 0,-14-6 1,2-10-93,-4 0 0,4-10 1,-9-4-75,5-4 0,9-6-567,0-4 0,0 3 0,-7-10 0,0-3-271,0-1 0,2 1 0,3-1 0,2-8 1111,-2-4 0,6-5 0,1-7 0</inkml:trace>
  <inkml:trace contextRef="#ctx0" brushRef="#br1">20563 13616 8229,'-14'-19'2785,"0"5"-1839,10-4 1,4 9 0,14-5 0,4 7-490,3 4 0,0 3 1,3 0-1,1 0-1558,3 0 1,3 7 0,-6 0 0,3 0-95,-2 3 0,-3-8 1,-4 7 1194,-5 0 0,4 3 0,-6 9 0</inkml:trace>
  <inkml:trace contextRef="#ctx0" brushRef="#br1">20479 13994 13578,'24'-14'0,"4"0"119,7-3 0,7 6 0,4-3 1,8-2 141,7-3 0,-8 0 0,12 3-261,-4 2 0,4 0 0,-11-7 0</inkml:trace>
  <inkml:trace contextRef="#ctx0" brushRef="#br1">22158 12714 8326,'12'-21'-195,"4"0"0,-7 0 310,3 0 0,-7 7 0,2 0 216,-5-2 0,-2 4 71,0-2 1,-2 9 0,-5-2 0,-10 5-271,-8 2 0,-1-2 0,-9-3 0,-2-2-43,-3 2 0,5-4 0,0 2 0,-2 3-20,-3 1 0,5 3 0,3 0 0,-1 0 11,0 0 0,8 0 0,-3 3 1,4 1 72,3 3 1,1 9-1,-1-2 1,2 7 122,5 7 0,-2-2 1,9 9-1,0 2 18,-3 3 1,8 7-1,-5 4 1,5 12 70,2 9 0,0 0 0,0 22 0,2 3-180,5 15 0,-2-2 1,0-48-1,1 2 1,-1-2-1,0-1 51,-3 2 0,0-2 1,8 51-1,-3-7 1,-3-5-32,-1-7 1,-3-18 0,0 2-105,0-10 0,-7-8 0,-3-3 1,1-7-1,-3 2-36,1-2 0,4-7 1,-5 4-1,3-6-12,4-5 0,3-9 0,4-1-313,5-8 1,-2-8 0,9-9 162,2 0 1,3 0 0,2 0 0,2 0-193,5 0 0,0 0 0,9 2 0,5 3-12,2 2 1,-9 2 0,12-4-1,0 2-696,-3-3 0,0 6 0,-2-3 0,2 0 997,5 2 0,5-7 0,9 8 0</inkml:trace>
  <inkml:trace contextRef="#ctx0" brushRef="#br1">26187 12315 8326,'0'-21'302,"0"0"1,2 3-1,3 1 1,2 3 68,-3-2 1,8 7 0,2 2-107,5 4 1,11-4-1,5 0 1,7 3-159,7 2 0,7 2 0,12 0 65,1 0 0,6 2 1,-10 2-1,-9 3-211,-9-2 0,-10 0 0,-16-1 119,0 3 0,-11 0 168,-10-7 0,0 3-28,-7 4 0,4-3 13,3 10 0,0-7 0,0 7-51,0 3 1,0 1-1,0 3 1,0 0-17,0 0 1,0 0 0,0 0-138,0 0 1,7 0 0,0 3-1,-2 1 1,-3 6 21,-2 1 1,3 3-1,1 7 1,3 2 24,-2 5 0,0 5 1,-1 9-1,3 2 24,-2 5 1,7-2 0,-1 6-1,3 1-45,0-1 1,0-4-1,7 5 1,0 2-35,0 5 0,0-13 0,-2 8 0,-3-9-54,-2-5 1,-7-7 0,5 0 0,-3 2 2,-4 3 1,-3-12 0,-2-5-33,0-4 0,0 11 1,-2-9-1,-3 0 0,4-38 60</inkml:trace>
  <inkml:trace contextRef="#ctx0" brushRef="#br1">27698 12252 7052,'0'-21'28,"0"0"0,0 0 0,0 1 733,0-1 0,0 7-349,0 0 1,-7 7-1,-3-5-123,-1 3 1,-3 2 0,-7 7-380,0 0 0,0 0 0,0 0 0,0 0 0,0 0 52,0 0 1,0 7 0,0 0 0,2 0 29,5 2 1,-2-4 0,9 9-28,2 2 0,-4 3 0,2 1 0,2 1 189,3 0 0,2 10 0,0 6 0,0 10 105,0 9 1,2 4-1,3 5 1,2 8-34,-2 11 1,4 2 0,0 12 0,0 2 81,1 3 0,-1-12 0,-4-3 1,4 1-139,3-3 1,-8 0-1,6-4 1,-3-3-18,0-2 1,7-9 0,-7 2-146,-3-5 1,-1-5 0,-3-1 0,0-3 0,0 0 23,0-3 1,0-2 0,0-11-1,0-17-113</inkml:trace>
  <inkml:trace contextRef="#ctx0" brushRef="#br1">27855 14393 6474,'3'-3'0,"32"-25"0,0-5 0,7-8 0</inkml:trace>
  <inkml:trace contextRef="#ctx0" brushRef="#br1">27761 12294 8326,'-10'-30'0,"8"16"0,-10-19 0,8 17 1923,-3 0-1424,0 9 0,16-2 0,5 11-266,5 5 1,4 4 0,5 10-1,7 3-214,4 4 0,1-3 0,-3 8 0,-2 0 0,0-3-524,-2 0 1,4 1-1,-6-6-567,1 3 0,-13 0 0,0-7-781,-8 0 1853,-4-9 0,3-12 0,1-12 0</inkml:trace>
  <inkml:trace contextRef="#ctx0" brushRef="#br1">28222 12252 8326,'-7'-21'187,"0"0"1,-2 3 0,4 1 834,-2 4 0,-9 8-767,2-2 1,-5 9 0,-2 10 0,0 9-174,0 2 0,-2 10 0,0-1 1,-3 6-294,0 4 0,8-12 0,-8 12 0,7-2-270,5-1 1,7-6-1,-4-5-354,1-5 1,3 5-1,7 0 835,0-2 0,0-12 0,10 4 0,1-6 0</inkml:trace>
  <inkml:trace contextRef="#ctx0" brushRef="#br1">28306 12462 8326,'0'-21'0,"-7"7"2986,0 0-1256,-9 0-1557,13 3 1,-6 4-1,9 14 1,0 7-1,0 4 11,0 3 1,0 0 0,0 0 0,0 3-494,0 3 0,0-3 0,0 4-501,0-5 1,0-2-1,0 0 1,2 0-537,5 0 0,-4-7 1346,4 0 0,4 0 0,1 7 0</inkml:trace>
  <inkml:trace contextRef="#ctx0" brushRef="#br1">28621 12294 8326,'-2'-30'176,"-3"-3"313,-2 1 1,-2 2-1,4 9 1757,-2 0-1793,0 9 1,5 5 0,-3 14-322,-2 7 0,-2 7 0,4 4 0,-2 6-45,2 1 0,1 3 0,-1 7 0,-2 0-704,2 0 0,3-2 0,2-3 0,2-4-241,5-3 0,-2 0 0,9-6 0,2-1 236,3-4 0,2-12 0,0 0 622,0-5 0,0-2 0,0 0 0,0 0 0</inkml:trace>
  <inkml:trace contextRef="#ctx0" brushRef="#br1">28789 12169 8326,'0'-12'2247,"-10"-7"-1834,8 17 1,-7 2-1,9 16 1,0 10-163,0 9 0,0 0 0,0 4 0,0 6-89,0-1 0,7-7 1,0-4-1,-3-3-353,-1-4 1,-3-3-1,0-2 1,2 0-580,5 0 1,-2-9 536,9-5 0,-7-7 1,7-7-1,2-7 143,3-5 1,-5-9-1,0-2 1,0 0 102,-3-1 1,6 3-1,-8 7 1,0 0 602,1 0 1,-3 7-95,-7 0 0,0 12-292,0 2 1,0 16 0,0 15 0,0-1-246,0 0 1,0-2-1,0-7 1,0 0-197,0 0 0,0 0 1,2 0-528,5 0 0,-2-9 1,9-5-1,2-5-269,3-2 0,2 0 1,-1-2 1006,1-5 0,10-14 0,1-12 0</inkml:trace>
  <inkml:trace contextRef="#ctx0" brushRef="#br1">29187 12106 8326,'-9'-12'92,"4"-7"1,-6 5 584,1-4 1,3-3-12,7 0 1,3 7 0,4 2-365,7 3 1,4 4 0,3 10 0,3 4-53,4 3 0,-10 2 1,6 7-1,-3 2-206,-5 5 1,-2-2 0,2 6 0,-4 1-372,-3-1 0,1 1 0,-6 4 1,3-2 5,-2 3 1,-3-6 0,-4 1 0,-5 0-784,-7-1 1,-5 3-1,-4 5 1,-3-1 1103,-2 3 0,-18-4 0,1 13 0</inkml:trace>
  <inkml:trace contextRef="#ctx0" brushRef="#br1">27677 13197 8326,'0'-14'974,"0"0"0,2 9 0,5-2-666,7 5 0,7 4 0,7 5 1,7 7-1,5 5-59,1 2 0,1-1 1,-2 1-1,-3 0-715,-2 0 1,-9 0 0,2 0-1965,-5 0-706,-11-9 3136,-3-3 0,-18-9 0,-3 0 0</inkml:trace>
  <inkml:trace contextRef="#ctx0" brushRef="#br1">28096 13155 8326,'-9'-21'-179,"7"7"0,-8 2 367,1 3 1,4-5 747,-9 7 1,7 0 0,-7 9 0,0 5-517,3 7 0,-8 7 1,5 5-1,-5 4-288,-2 3 0,0-6 0,0 6 0,0 0-294,0-1 1,3-6-1,2 2 1,4-5-359,3-2 1,2 0-942,7 0 1,9-9 0,5-5 0,5-5 1460,1-2 0,20-9 0,4-3 0</inkml:trace>
  <inkml:trace contextRef="#ctx0" brushRef="#br1">28138 13280 8213,'12'0'-25,"0"-9"334,-5-5 0,4 2 0,13 1 18,4 2 0,-5-1 1,5 6-1,-5-3-26,-2 2 1,0 3 0,0 2 103,0 0 1,-9 9 0,-5 5-103,-5 4 0,-4 3 0,-3 0 0,-4 0-169,-3 0 1,-2 0 0,-7 0 0,2 0 67,5 0 1,-4 0 0,6 0-813,0 0 0,3-7 1,9 0-128,0 3 1,2-8 241,5-2 1,7-5 0,12-2-1,4 0 1,1-2-72,-1-5 0,0 2 1,-4-6-1,2-1-305,-2 0 871,6 8 0,-8-24 0,6 4 0</inkml:trace>
  <inkml:trace contextRef="#ctx0" brushRef="#br1">28873 13113 8487,'-14'-21'580,"0"0"-251,9 0 1,-14 0 403,5 0 1,3 7-247,-3 0 1,2 11 0,-4 3-264,2 12 1,0 7 0,-5 4-1,3 3-216,2 2 0,9 9 1,-4-2-1,2 5-320,0 1 1,0-6 0,7-2-1,0-3-381,0-4 1,9 0 0,5-3 0,7 0 96,7-4 1,-5-10 0,8 3 0,-3-3-522,0-4 1117,9-3 0,-4-20 0,9-6 0</inkml:trace>
  <inkml:trace contextRef="#ctx0" brushRef="#br1">29041 13113 8326,'0'-21'348,"-10"-10"375,8 8 1,-10-5-275,5 14 1,5 7-1,-5 14-213,5 7 1,2 12-1,0 2 1,0 0 21,0 2 1,0 0 0,0 8 0,0-3-322,0 2 1,0-7 0,0-2-1,0-2-422,0 2 0,0-12 0,0 5 143,0-2 1,2-10 0,5-2 211,7-5 1,5-4 0,2-7 0,-1-10 21,1-7 1,-2-4 0,-3 4 0,-4-2 261,-3 3 0,5 1 1,-7 3-1,0 3 289,3 4 1,-8-5-142,5 5 0,-5 7-178,-2 7 1,-7 10 0,0 11 0,3 0-182,1-1 1,3 1 0,0 0-173,0 0 0,0 0-103,0 0 1,10-2 0,1-3-1,3-4 1,0-3-357,3-4 1,1-3 0,3-2-1,0 0-299,0 0 987,0-9 0,0-3 0,0-9 0</inkml:trace>
  <inkml:trace contextRef="#ctx0" brushRef="#br1">29481 12987 8587,'-21'-12'1692,"10"-7"103,4 5-1514,-5 5 1,17 9 0,-3 14 0,5 5-86,2 2 1,8 2-1,-3 3 1,2 4-315,-2 3 0,4-5 0,-6 4 1,0 1-33,-5 0 1,2-6 0,-2 6-1,-2 0-188,-3-1 1,-2 1 0,-2 4 0,-5-2-31,-7 3 1,-5-6 0,-4 3 0,-5 2-2131,-7 3 2498,-5 2 0,-2 0 0,0 0 0</inkml:trace>
  <inkml:trace contextRef="#ctx0" brushRef="#br1">28180 14078 8326,'-2'-14'366,"-5"0"1,5 7 1040,-5-7 1,7 11-1093,7 3 0,4 10 0,10 11 0,3 2-214,3 5 0,-1-5 1,9 8-277,2-1 1,-6-7 0,-1 8 0,0-1-800,5 5 0,-11-5 0,-3-2-571,-3-5 1,-8-2 1544,-3 0 0,-5-9 0,-2-3 0</inkml:trace>
  <inkml:trace contextRef="#ctx0" brushRef="#br1">28495 14162 8326,'0'-21'0,"0"0"0,0 7 0,-2 2 3640,-5 3-3264,4 2 0,-13 9 1,7 5-1,-3 9-376,-4 10 1,2 0 0,-3 9 0,-4 2-328,-2 3 1,11 1 0,-9-1 0,3-3-186,-1-2 0,7-7 0,5 5 0,5-3-3141,2-4 3653,0-12 0,0 5 0,0-8 0</inkml:trace>
  <inkml:trace contextRef="#ctx0" brushRef="#br1">28621 14288 8326,'0'-21'610,"0"0"0,7 7 0,2 2 0,1 0 133,-1 1 0,7 4-594,-2-7 0,5 9 0,2-2 0,0 5 64,0 2 1,-3 9-1,-4 5-59,-7 5 0,-4 2 1,-3 0-128,0 0 1,-3-1 0,-4 1 0,-7 0-112,-4 0 1,4-7 0,0 0-1,-3 3 55,-1 1 1,-1-4 0,3-2 0,2 0-891,-2-1 0,6-4 486,3 7 0,5-7 0,4 5 268,5-3 0,5-2 0,9-7 0,0 0 290,0 0 0,0 0 0,0 0 278,0 0 0,0 3-111,0 4 1,-10 4 0,-4 10 0,-7-2-43,-7-5 1,-4 5-1,-10-5 1,0 4 21,0 3 0,0 0 0,0-2-3150,0-5 0,0 2 755,0-9 2123,9 0 0,3-7 0,9 0 0</inkml:trace>
  <inkml:trace contextRef="#ctx0" brushRef="#br1">29103 14099 8326,'0'-21'1408,"0"0"-748,-9 0 0,4 9 1,-6 7-86,2 10 1,-1 9-1,6 12-426,-3 2 0,-7 9 0,7-2 0,2 5 0,3 2-188,2-1 1,-7-6 0,0-2 0,2 0-479,3-1 1,2-4 0,0 5 0,2-3-603,5-4 1,5-3 0,9-4 0,0-5 1118,-1-7 0,1-5 0,0-2 0,10 0 0,1 0 0</inkml:trace>
  <inkml:trace contextRef="#ctx0" brushRef="#br1">29334 14141 8477,'0'-42'629,"0"18"1,-7-4 973,0 14-1253,0 5 0,7 9 0,0 16 0,-2 8-1,-5 4 1,5 9-1,-5-4 1,4 2-230,3 0 1,-2-3 0,-3 5 0,-2-4-249,3-3 0,1-2 0,3-7 1,0 0-74,0 0 1,0-7 0,3-2-135,4-3 0,4-4 1,8-12-1,-3-5-153,-2 1 0,0-15 0,7 5 357,0-2 0,-7-8 0,0 3 0,0 3 0,-2 1-44,-5 4 0,-2 6 537,2 0 0,-5 11-53,5 3 0,-12 10 1,-2 11-1,3-1-220,1 1 0,-4 0 1,0 0-410,3 0 1,1 0 0,6 0-1,1 0-442,3 0 1,10-9 154,-3-5 0,4-5 607,3-2 0,0 0 0,0 0 0</inkml:trace>
  <inkml:trace contextRef="#ctx0" brushRef="#br1">29565 13994 8326,'-21'-33'1325,"9"10"-175,5 9 1,7 12-912,7 2 1,5 11 0,9 15-1,-2 4 38,-5 3 1,4-5 0,-4 4-188,5-1 0,-5 4 0,-2-7 0,-3 0 0,-2 0-218,2 0 1,-6 2 0,4-5-1,-5 3-234,-2-2 0,-2 0 0,-3-1 0,-4 3-478,-3-2 0,-2-5 0,-7-5 0,0-2 51,0 3 1,0-8-1,0-2 789,0-5 0,0-2 0,0 0 0</inkml:trace>
  <inkml:trace contextRef="#ctx0" brushRef="#br1">29586 11980 8547,'0'-14'-310,"2"-3"137,5-6 1,-4 9-1,4-7 1,-3 2 840,3 1 0,-4 4 1,6 2-135,0 3 0,-4 2 0,9 7-270,2 0 0,3-2 0,4-3 0,3-2 19,2 2 1,2 3-1</inkml:trace>
  <inkml:trace contextRef="#ctx0" brushRef="#br1">29985 11791 13772,'18'2'-1,"-1"3"50,-3 2 0,-7 9 1,4-2 63,-1 5 0,-3 4 0,-7 3 0,2 4 0,3 3 30,2 4 0,0-2 0,-5 5 0,3 6 33,2 5 0,0 8 1,-7 8-1,2 8 111,5 7 0,-5-8 1,5 15-1,-4-1-137,-3-1 0,0-6 0,0-2 1,2 3-62,5-3 1,-5-6 0,5-1 0,-4-5-41,-3-6 1,2 0-1,3 6 1,2 3-71,-3-2 1,-1-8 0,-3-1 0,0 1 3,0-1 0,7-1 0,0 0 0,-3-4 75,-1-5 0,4-14 0,2 11-29,3 1 1,-8-3 0,6-7 0,-3-4 0,0 0-20,-3-1 0,6 1 1,-3 4-1,-3-2-105,-1 3 1,-3-6-1,0 3 1,0 2 4,0 3 1,-3-7-1,-1-5 1,-6-5-293,-1-2 0,6-7 47,-2 0 1,2-9 0,1-1 63,-3-8 0,-10-1 1,3-7-1,-4 1-1004,-3-1 1,-7-2-1,0-7-1,2 0 1,3 0-1,2-2 1276,0-5 0,0-5 0,0-9 0</inkml:trace>
  <inkml:trace contextRef="#ctx0" brushRef="#br1">30593 13238 8356,'-21'0'27,"0"0"-27,10-9 3286,-8 7-2693,17-7 1,-5 6 0,14-1 0,7-3-553,4 2 0,6 3 0,1 2 0,6 0-427,1 0 1,-6 0 0,2 0 0,-3-3-385,3-4 0,-11 5 0,4-5 0,-3 5-817,1 2 1,2 0 1586,0 0 0,0-10 0,0-1 0</inkml:trace>
  <inkml:trace contextRef="#ctx0" brushRef="#br1">30635 13008 8342,'-14'-7'3793,"0"0"-3203,10 0 1,-6 16-1,13 7 1,1 8-649,3 4 0,7 9 0,-4-2 0,1 2-597,6-2 0,-8 5 1,0-8-1,-2 3-344,0 0 1,0-9-1,-7 2 1,3-5 998,4-2 0,-5 0 0,7 0 0</inkml:trace>
  <inkml:trace contextRef="#ctx0" brushRef="#br1">31705 11770 13643,'3'-21'-2508,"4"0"2404,-5 9 1,7-6 0,-6 6 1336,4 0 0,-5-6 411,5 4-1554,-5 4 0,-11 1 0,-5 9 0,-7 0 0,-5 0 34,-2 0 1,-2 0-1,2 0 1,-7 0 5,-4 0 0,4 7 0,0 0 0,-3 0-335,-1 2 1,4-6 0,0 6 0,0-2 165,2 0 1,0 0 0,14-5 176</inkml:trace>
  <inkml:trace contextRef="#ctx0" brushRef="#br1">31021 11791 17162,'-1'2'15,"-11"24"149,1 4 136,-1 3 1,5-5 0,-5 7-259,3 2 1,-5 10 0,5 4 0,-1 0-1,-1 5 15,-1 5 1,7-1 0,-2 15 0,3 2 24,-3 4 0,4 1 0,-4 11 0,5-2 34,2-2 0,0-10 0,0 12 1,0 2 12,0-2 0,-2-12 1,-3 8-71,-2-6 1,-2 12 0,4-6 0,-4-1 0,-3-2 22,-4-9 1,4-17-1,0 7 1,3-2-311,4-5 1,-4-9 0,2 0 0,2-5 44,3-2 0,4-7 1,3-2-1,4 0 70,3-1 1,-5-11 0,7 3 0,2-3-105,3-5 1,2-7-1,0 3 1,0-3-145,0-4 0,2-3 0,3-2 0,4 0-72,3 0 0,-7-7 0,2 0 1,-5 0-607,-2-2 0,-7 0 0,-3-8-27,-1 3 1,4 0 0,-5-7-635,3 0 1700,2 0 0,7 0 0,0 0 0</inkml:trace>
  <inkml:trace contextRef="#ctx0" brushRef="#br1">31978 11896 8262,'0'-14'186,"0"0"1,0 7 0,2-5-1,3 0 77,2 1 1,9 4 0,1-5 0,6 1 56,5-1 0,9 7 1,1-4-1,6 2-68,5 0 1,0 0 0,-9 5 0,-5-3-25,-8-2 0,-3 0 1,-3 7 464,0 0-506,-10 0 1,-1 9-1,-10 8-95,0 8 0,-7-1 1,-3 6-1,1 0 80,0 5 0,-5 7 1,4 7-1,-1 7 14,-6 5 0,6 11 0,-1 5 1,3 7-83,4 7 0,3-3 0,2 8 0,0 2-84,0 4 1,0-16-1,0 8 1,0-8 78,0-7 0,0-7 0,2 3-153,5-3 0,-2 5 1,7-7-1,-3-5 1,-5-4-46,-1-5 0,-3-7 0,-3 5 0,-4-3 48,-6-4 0,1-1 0,-2-2 0,-5 1-27,-6-6 1,1-4 0,-4 3 0,3-6 20,-3-1 1,11-3 0,-4-10 0,5-1-102,4-4 0,1-8 76,4 2 1,4-7 0,-6-5-421,0-2 0,4-9 0,-7 2 0,1-4-550,-1-3 0,5 0 0,-5-3 491,3-4 0,2 10 561,7-10 0,19 9 0,4-11 0</inkml:trace>
  <inkml:trace contextRef="#ctx0" brushRef="#br1">32796 12903 8262,'-6'-28'38,"-1"-2"263,2-3 1,-4 14 0,2-2 1819,2 3-1627,3 8 0,2 10 0,-3 14-306,-4 5 1,5 4 0,-5 3 0,5 4-184,2 3 0,0-5 0,0 7 0,0 0-81,0-3 0,2 1-249,5-5 1,-2 0-1,6 2 1,-1-9-24,-6-2 1,6-7-1,-1-1 293,2-1 1,1-13-1,4-13 1,-2-7-100,3-5 1,-6-7 0,1 4 192,-3-1 1,5 6 0,-7-4 0,0 2 537,3 0-1,-8 0-212,5 7 0,-5 12-9,-2 9 1,-2 11 0,-3 17 0,-2 7-185,3 5 1,-6-5-1,1 0-283,-3 2 1,8-4 0,-3-1 0,4-1-1,3-3-166,0 2 0,0-14 0,0 5 0,0-2-4154,0-1 4432,0-6 0,0-3 0,0-9 0</inkml:trace>
  <inkml:trace contextRef="#ctx0" brushRef="#br1">33111 12756 8262,'0'-21'-78,"0"0"1,0 0 77,0 0 864,0 9 0,0 5 0,-2 14 1,-3 10-338,-2 8 1,0 8-1,7 9 1,-2 0-418,-5 0 1,5 0 0,-5 0 0,2 0-31,-2 0 0,5 0 0,-5-3 0,4-4-500,3-7 0,0-4 0,0-3 0,0-1-2258,0 1 1,3-9 2677,4-5 0,-5-5 0,7-2 0</inkml:trace>
  <inkml:trace contextRef="#ctx0" brushRef="#br1">33216 12756 7896,'0'-21'-480,"0"7"1,0 0 1502,0-2-225,0-3 0,0 10 0,0 9 1,0 14-311,0 11 1,0 8 0,0 9-1,0 0-287,0 0 1,0 0-1,0 0 1,0-3-155,0-4 0,0 3 0,0-10 0,0 0 55,0 2 1,0-14 0,0 5-1496,0-2 1159,0-10 0,0-9 0,2-14 42,5-4 0,-4-3 0,6 0 0,-2-3 54,0-4 1,7 5 0,-7-5-1,0 5 1,0 2 134,0 0 0,0 7 0,-7 0 463,0-3 0,0 10-236,0 7 0,0 10 1,0 11-60,0 0 0,0 0 0,0 2 0,0 3 0,0 2-22,0-3 1,0-1 0,0-3-887,0 0 0,7 0 0,2-3-734,3-4 0,2-4-672,7-10 2149,-9 0 0,6-10 0,-6-1 0</inkml:trace>
  <inkml:trace contextRef="#ctx0" brushRef="#br1">33342 12756 8262,'0'-21'0,"0"0"0,0 0 518,0 0 0,0 7 1,0 0-88,0-2 1,9 6 0,5 3 0,5 5-43,2 2 1,0 2-1,0 5 1,0 10 28,0 8 1,0 1-1,-2 7-184,-5-3 1,2 14 0,-9-2-1,-2 5 1,-3 2 127,-2 0 0,0 2 0,0-7 0,0 3-246,0 0 1,-9-12-1,-5 9 1,-5-5-538,-2-8 1,0-3 0,-2-3 0,-3 3-2098,-2-2 1,-7-3 2517,7-2 0,-9 0 0,4 0 0</inkml:trace>
  <inkml:trace contextRef="#ctx0" brushRef="#br1">31244 12064 8262,'0'-12'185,"-7"0"114,0 5 1,0 3 134,7-10 1,0 7 351,0-7-429,0 9 1,-3-4-243,-4 9 1,3 0-1,-10 0 58,-3 0 0,6 9 1,-1 5-149,3 5 1,-7 2-1,4 2 1,0 3 0,5 4 3,5 3 0,2-1 0,0 3 0,2-5-172,5 1 0,5-8 0,9 5 0,0-5-186,0-2 0,0-9 1,0-5 332,0-5 1,0-2-1,0-2 1,-3-5 135,-4-7 0,3-5 0,-10-4 0,-3-3-50,-1-2 1,-3-2-1,0 4 1,-3-2-65,-4 3 1,3 2-1,-8 2 1,0 0-89,1 0 0,-3 0 1,-7 2-144,0 5 1,7 5 0,0 9-247,-3 0 0,-1 0 0,-1 2 0,3 5-96,2 7 1,7 5 0,-5 2 0,3 0 72,4 0 0,3 0 474,2 0 0,0-1 0,0 1 0</inkml:trace>
  <inkml:trace contextRef="#ctx0" brushRef="#br1">31496 12231 8837,'-12'-9'2102,"0"7"-1224,5-5-785,5 4 0,-7 13 0,9 4 0,0 4-135,0 3 0,0 0 1,0 0-1,0 3-666,0 4 0,0-5 1,0 5-710,0-5 1,0-2 1416,0 0 0,0-9 0,9 7 0,3-8 0</inkml:trace>
  <inkml:trace contextRef="#ctx0" brushRef="#br1">31747 11938 8262,'-2'-21'644,"-5"0"0,5 7 1225,-5 0-1597,-5 9 0,10-2 0,-5 14-66,4 7 0,3 7 1,0 5-1,0 4-136,0 3 1,0-5 0,3 4 0,4 1-205,7 0 1,2-8 0,0 3 0,-2-5-62,3-2 1,1 0 0,3-2 0,-2-3 17,-5-2 0,5-9 1,-5 2 194,4-5 0,-6-11 0,-5-5 113,-5-5 1,-2-2 49,0 0 1,-9 3 0,-5 4 0,-5 7-125,-2 5 0,-7 2 0,0 0 0,0 2 1,0 5-534,0 7 1,0 7 0,7 4 0,0 6-652,0 1 1,10-6 1126,4 2 0,4 5 0,3-1 0</inkml:trace>
  <inkml:trace contextRef="#ctx0" brushRef="#br1">31076 12966 8262,'0'-21'362,"0"0"1,0 7 0,0 0-94,0-3 0,0 6 0,2-1-64,5 3 1,-2-5 0,9 7-1,2 2 1,3 3-117,2 2 1,2 2 0,3 3 0,4 4 73,3 3 0,-5 2 0,4 7 0,-1 0 7,-6 0 0,-8 0 1,-6 0-50,-1 0 1,-3 0-1,-7 0 1,0 0 10,0 0 1,-10-7 0,-4-3 0,-7 1-155,-7 0 1,3-5 0,-10 4 0,-3-1 86,-1-6 0,6 6 1,5-3-1,5-3-36,2-1 1,0-3 57,0 0-241,9 0 1,15 0 0,18 0-1,11 0 155,8 0 0,9 0 1,0 0-1,0 0-1,2 0 0,-7 0 0,5 0 0,-4 0 26,-3 0 0,-10-7 0,-4 0 0,-5 2-410,-2 3-1711,-9 2-82,-3 0 1275,-9 0 1,0 2 547,0 5 1,0-2 0,0 9 353,0 2 0,10 3 0,1 1 0</inkml:trace>
  <inkml:trace contextRef="#ctx0" brushRef="#br1">31370 13805 8262,'-14'-9'0,"2"-5"148,3-5 0,-5 5 1,4 0 792,-1-2 1,4-3 1293,-7-2-1451,9 0 0,-2 12-561,14 9 1,-2 9 0,9 14 0,0 5 24,-3 7 0,8-2 0,-7 2 0,2 2-236,0 3 0,-7 2 0,4-3-272,-1-4 1,-1 0 0,-4-9 0,2-3 0,-3 3-941,-1-3 1,4-6-1048,0-3 2247,0-10 0,-7-4 0,0-11 0</inkml:trace>
  <inkml:trace contextRef="#ctx0" brushRef="#br1">22158 13301 8262,'-21'12'183,"0"-5"0,7-2 0,0-1 1427,-2 3-1016,6 0 0,4-7-291,12 0 1,8 0-1,14 0-56,7 0 1,12 0 0,4 0 0,1 0 0,1 0-44,1 0 0,-5 0 0,4 0 1,1-2-135,0-5 1,-15 5-1,3-8 1,-2 3-2,0 0 0,-5-9 1,-3 4-1,-4-2-48,-9 0 0,2 7 178,-7-7 1,-5 8-202,-2-8 0,-14 9-1867,-7-2 983,5 5-1208,-10 2 0,17 2-300,-5 5 2394,14 5 0,4-1 0,10-2 0</inkml:trace>
  <inkml:trace contextRef="#ctx0" brushRef="#br1">23963 13238 8262,'-14'0'40,"0"0"228,-3 0 1,6 0 617,-3 0 0,7 0-267,-7 0 0,11 0 0,3 0-240,12 0 0,16 0 0,9 0 1,10 0-236,9 0 0,5-7 1,1 1-1,4-1 10,4-3 1,-10 6 0,6-8 0,-3 3-93,-5 4 1,-14 3-805,5 2 1,-12 0-21,5 0 1,-21 0-1694,-21 0 1061,-9 0 1,-7 0 1393,9 0 0,9-10 0,19-1 0</inkml:trace>
  <inkml:trace contextRef="#ctx0" brushRef="#br1">25830 13092 8262,'-23'0'280,"-5"0"-98,14-10 1,-14 8 0,16-7 217,1-1 0,-6 6 2233,10-10-1241,0 9 0,10-4-1119,4 9 1,7 0 0,14 0 0,7-3-509,4-4 1,5 3 0,3-8-1,2 3 162,-2 4 0,-10-4 0,-4 2 0,-1 2-708,1 3 0,-5 2-454,7 0 1,-3 0-1,3 0-2110,-7 0 3345,-14 0 0,-4 9 0,-10 3 0</inkml:trace>
  <inkml:trace contextRef="#ctx0" brushRef="#br1">22389 14078 8262,'-21'0'56,"9"0"1,1 0 446,4 0 1,2 0 991,-9 0-1034,9 0 1,-2 0-203,14 0 0,5 0 0,9 0 1,2 0-216,5 0 0,5 0 0,7 0 0,-3 0-143,-2 0 0,0 0 0,4 0 1,-4 0-148,-7 0 0,-2 0 0,0 0 0,2 0-77,-3 0 0,-8 2 0,-3 3-369,2 2 1,-4 0-1,2-7-299,2 0 1,-5 0 990,3 0 0,10-10 0,8-1 0</inkml:trace>
  <inkml:trace contextRef="#ctx0" brushRef="#br1">24172 13994 8262,'-21'0'222,"7"-3"1000,0-4-859,10 5 1,-12-10-1,11 8 1,7-3 138,10 2 1,16 3-1,7 2 1,9 0-367,12 0 0,-5-7 0,15 0 0,-1 0-270,0-2 1,-11 6-1,6-6 1,-6 2-31,-7 0 1,-3-7-1,-4 7 1,-5 0-851,-7-2 0,-5 6 0,-4-6-1654,-5 0 2668,4 6 0,-6-6 0,-1 0 0,-1-3 0</inkml:trace>
  <inkml:trace contextRef="#ctx0" brushRef="#br1">25851 13721 8262,'0'-12'1442,"7"1"-806,0 4 1,9 4 0,-2-4-161,5 5 0,2-5 0,0 0 0,2 2-198,5 3 1,3-5 0,6-2-1,-2-1-505,2 1 1,3-5-1,-1 7 1,-1 2-331,-3 3 0,-7-5 0,4 0 37,-1 3 1,4 1 0,-5 3 0,0 0-1,1 0-779,-6 0 1299,-1 0 0,6 0 0,2 0 0</inkml:trace>
  <inkml:trace contextRef="#ctx0" brushRef="#br1">22767 14644 8262,'-14'7'-597,"0"0"0,7 0 0,-7-7 566,-3 0 0,6 2 0,-3 3 519,-3 2 0,6 0 0,-3-7-52,-3 0 1,6 0 0,-3 0-13,-3 0 0,6 0 546,-3 0 1,7 0-460,-7 0 1,9 2-268,-2 5 0,14-4 1,7 4-1,7-5-137,7-2 0,-2 2 0,9 3 0,4 2-54,8-2 0,0-3 1,9-2-1,2 0-659,2 0 1,-1 0 0,-1 0 0,3 0 190,-3 0 0,0 0 0,0 0 0,-4 0-731,-5 0 1,-16 0-1,6-2 1146,-6-5 0,-5-5 0,-7-9 0</inkml:trace>
  <inkml:trace contextRef="#ctx0" brushRef="#br1">24382 14686 8262,'-32'0'-83,"4"0"859,4 0 0,10 0 390,0 0 0,12 0-866,2 0 1,12 0 0,16 0 0,7 0-170,4 0 1,-38 0-130</inkml:trace>
  <inkml:trace contextRef="#ctx0" brushRef="#br1">26134 14350 15117,'16'-4'4,"30"-6"-260,1 6 1,-15-1-1,10 0 1,-4-2-713,-6 3 0,1 1 0,-10 1 0,1-3-644,-6-2 1612,-1 0 0,4-2 0,0-2 0</inkml:trace>
  <inkml:trace contextRef="#ctx0" brushRef="#br1">16786 16218 8262,'0'-21'-24,"0"7"1,-2 2 0,-3 0 194,-2 1 1,-2 4 151,2-7 1,2 9-251,-9-2 0,10 7 1,-3 9 27,4 12 0,3 0 0,0 10 0,3-3-140,4 0 1,-3 7 0,8-7 0,0 0-55,-1 2 0,3-14 1,7 5-1,0-2 63,0-1 0,-7-6 0,0-5 0,3-5 0,1-2 0,3-2 0,0-5 0,0-7 14,0-5 0,-2-4 0,-3-2 1,-4-6 37,-3-1 1,1 4 0,-6-5 0,3 0 72,-2 1 1,-3 6-1,-2-2 1,0 5 159,0 2 1,-2 9 0,-3 3-239,-2-1 0,0 10 0,7 0 57,0 12 1,0 9 0,0 5-26,0 2 1,0 16 0,3-2 0,1 2-11,3 1 0,7 4 0,-4 2 0,-1 0 0,0 0 100,-4-4 1,-3 0 0,-2-3 0,0 3 76,0-1 1,0-13 0,-2 6 0,-5-6-15,-7-7 1,2-3 0,-2-4-1,-2-5-122,-3-7 1,-2-5 0,0-2 0,-2 0-145,-5 0 1,12 0-1,-5 0 1,2 0-1160,0 0 1,5-2-381,0-5 0,10-5 1603,-3-9 0,14-9 0,4-3 0</inkml:trace>
  <inkml:trace contextRef="#ctx0" brushRef="#br1">17563 16050 8262,'-14'-14'0,"0"2"26,-3 3 1,6-5 0,-1 5 459,3-3 1,-5 5 0,5-5-288,-3 3 1,7 4 0,-4 10-1,2 7 7,0 6 1,-7 1 0,5 16 0,-1 2-66,1 3 1,-5 4 0,7 0-1,2 3-81,3 0 0,2-8 1,0 10-1,0-5-198,0-2 0,9-7 0,3-2 0,2-5-405,0-9 0,0 2 0,5-7-480,-5 4 1,4-6-661,-4-5 1683,-4-5 0,-1-11 0,-9-3 0</inkml:trace>
  <inkml:trace contextRef="#ctx0" brushRef="#br1">17752 16071 8262,'-10'-21'362,"6"0"0,-8 0 1475,3 0-1462,-8 9 0,15 5 0,-5 14-165,5 7 0,9 7 0,0 5 0,0 4 30,2 3 0,-7 2 0,5 7 0,-2 2-150,2 5 0,-5-9 0,5 4 1,-4-2-72,-3-5 0,0 0 0,0 3 0,0-5 78,0-7 1,-7-5-1,0-2-657,2 0 485,3-9 0,2-5 0,0-14 0,2-7 23,5-5 1,-2-4-1,9-3 1,4-4-239,8-3 1,-10 5-1,5-4 1,-2 1 23,0 6 1,-1 2 0,-1 2-518,-4 0 0,-8 7 1,4 2-1693,1 3 2475,-8 2 0,5 9 0,-14 5 0,-7 7 0,2-2 0,-1-1 0,-4-1 0,-1-6 0,-3 1 0,0 0 75,0 2 0,0 0 1,0-5 695,0 5 1,7-5-140,0 5 1,9-2-1,0 2-223,10 7 1,0-3-1,9 1 1,4 0-258,8-1 0,-3 3 1,5 5-1,-4-3-99,-3-2 0,0 0 1,0 5-1,-1-3-490,1-2 0,-7-9 0,0 4-551,3 1 0,-6-6 0,3 8-114,3-3 0,-6-2 1102,3-7 0,-9 0 0,4 0 0</inkml:trace>
  <inkml:trace contextRef="#ctx0" brushRef="#br1">18129 16113 8129,'0'-21'-144,"0"7"0,0 0 1342,0-2 0,0 4-854,0-2 0,10 9 0,4 1 0,4 8-83,3 10 0,-7 5 0,0 2 1,3 2-86,1 5 0,-4-2 0,-2 9 0,-3 2-53,-4 3 1,-3 2 0,-2-3-1,0-1-149,0-4 1,-9 1 0,-5 7-1,-5-2-358,-2-5 1,0-2 0,0-8 0,0 1-1130,0-7 1,7-5 599,0-7 0,10-7 1,-1 2 912,10-7 0,6-20 0,10 1 0</inkml:trace>
  <inkml:trace contextRef="#ctx0" brushRef="#br1">18717 16386 12573,'9'-12'0,"5"5"231,5 5 1,2 2-1,0 0 1,0 0-380,0 0 1,0 0 0,0 0 0,0 0-273,0 0 1,-7 0 0,0 0-363,2 0 1,3-7 0,2 0-646,0 2 0,-7 3 1427,0 2 0,-10 0 0,6 9 0,-10 3 0</inkml:trace>
  <inkml:trace contextRef="#ctx0" brushRef="#br1">18843 16490 8262,'-21'0'24,"0"0"1,0 0 0,0 0 3220,0 0-2653,9 0 0,5 3 1,14 1-282,7 3 1,5 3 0,2-6 0,0 3-260,0-2 1,0-3 0,0-2 0,0 0-449,0 0 0,-7 0 0,0 0 0,0 3-619,-3 4 0,8-5 0,-5 5-497,5-5 1,-5-2 1511,0 0 0,0 10 0,7 1 0</inkml:trace>
  <inkml:trace contextRef="#ctx0" brushRef="#br1">20144 15861 8262,'-12'-9'-94,"-7"-3"331,5-9 1,-2 7 0,0 2 59,2 3 1,0-5 0,-7 7-177,0 2 1,0 3-1,0 0 1,0-3-107,0-2 0,0 0 1,0 7-1,0 0-23,0 0 1,0 0 0,0 0 18,0 0 0,-7 0 0,0 0 0,2 2 29,3 5 1,2-4-1,0 6-20,0 0 1,7-6 0,3 6 0,-1-2-55,0 0 1,8 2 0,-3-2 75,4 7 0,3 5 0,0 2 0,0 2 40,0 5 1,0-2-1,0 9 1,0 2 55,0 3 1,0 4 0,0 3 0,3 4-56,4 3 1,-5-1 0,7 3 0,-2-5 18,0 1 0,0-15 0,-7 3 0,2-5-77,5-3 1,-4-13 0,4 2-130,-5-2 28,-2-10 5,0 0 0,0-11-39,0-5 0,2 5 82,5-5 0,5 4 0,7 6-84,-5 4 1,4-5 0,-4 5-435,5-5 1,2-2 311,0 0 0,0 0-377,0 0 0,0-2 0,0-3 1,0-4 610,0-3 0,0 8 0,9-15 0,3 7 0</inkml:trace>
  <inkml:trace contextRef="#ctx0" brushRef="#br1">20626 16008 7638,'-11'0'-1806,"-1"-2"2079,5-5 0,2 4 395,-9-4-283,10-4 0,-13 6-31,10-9 1,-2 9-1,4-4 341,-2 0 0,-2 6-367,2-4 1,-5 5-1,-9 4-158,0 5 1,0 7 0,0 12 0,3 4-96,4 3 0,-2 2 1,6 4-1,1 1-125,0 2 0,4-5 0,12 10 0,7-7-57,5-5 0,9-7 0,2 2 1,2-5-18,6-6 1,4-12 0,2 0 0,3-7 48,-1-7 1,-13 0-1,7-12 1,-8-4 81,-6 0 0,-3 0 0,-2-1 0,-2-1 127,-5-3 0,2-3 0,-9 6 0,-2-3 89,-3 2 0,-2-4 0,-2 2 0,-5 2 45,-7 3 1,-5 0 0,-2-3-1,0-2-84,0 2 0,-7 3 0,-2 2 0,-3 0-271,-4 0 1,7 7 0,-1 2 0,3 3-279,0 4 1,0 3 0,7 2-1,0 2-374,0 5 1,0-2-1,3 9-734,4 2 1,4 3 1472,10 2 0,10 0 0,1 0 0</inkml:trace>
  <inkml:trace contextRef="#ctx0" brushRef="#br1">22662 16113 8170,'-10'-12'33,"8"0"624,-5 5 1,2 3-226,-2-10 0,5 7 1,-7-5 11,-1 3 1,-1 2-288,-10 7 1,7 0-1,0 0 1,0 2-1,0 5-139,0 7 0,2 7 0,-2 5 0,5 2-30,0-3 0,6 8 0,-4 2 0,7 2-71,7-2 0,5 3 0,9-10 0,2 0-42,5 2 1,5-9 0,6 0 0,1-12-4,2-7 0,-9-2 0,13-2 0,1-7 49,-3-12 0,-7-3 0,-4-10 0,0-1 101,-1 2 0,-6-7 1,0 8-1,-10-3 151,-9 0 1,-5 14 0,-2-5 0,0 0 6,0 3 1,-16 0 0,-5 2 0,-5 0 102,-4 0 1,-3 0-1,-6 2 1,2 3-159,2 2 1,7 0-1,-5-5 1,0 3-274,1 2 1,6 9-1,-2-2-687,5 5 0,2 4 0,2 5-39,5 7 1,5-2 0,9 2-1,0 2 103,0 3 1,11-5 770,10 0 0,10 0 0,11 7 0</inkml:trace>
  <inkml:trace contextRef="#ctx0" brushRef="#br1">27949 15383 14826,'19'5'96,"11"6"35,-2 10-1,0 0 34,3 0 1,-8-2-1,5-3 1,-5-2-1488,-2 3 1,-7 1 0,0 3-664,3 0 0,-6-7 514,3 0 1472,-9-9 0,4 14 0,-9-8 0</inkml:trace>
  <inkml:trace contextRef="#ctx0" brushRef="#br1">28180 15399 8262,'-7'-14'504,"0"0"0,-2 3-79,2-3 0,5 2 163,-5 5 0,2 5-495,-2-5 0,2 14 0,-9 7 1,-2 7-268,-3 7 0,5-3 0,0 8 0,0 0-89,3-1 0,-6-4 0,10 5 0,3-3-48,1-4 311,3-12 0,0 5 0,0-8 0</inkml:trace>
  <inkml:trace contextRef="#ctx0" brushRef="#br1">28285 15441 13284,'0'14'969,"0"0"-1125,0 3 0,0 1 1,0 3-1,0 0-437,0 0 1,2 0 0,3 0 0,2 0-532,-2 0 0,-3 0 0,-2 0-742,0 0 1866,9-9 0,-6 6 0,6-6 0</inkml:trace>
  <inkml:trace contextRef="#ctx0" brushRef="#br1">28600 15253 8262,'-9'-21'865,"6"7"1,-6 2 1356,0 3-1938,6 2 0,-13 9 0,9 5 0,0 9-93,-2 10 1,6 0 0,-4 6-1,5 1-285,2-1 0,0-6 0,0 4 0,0-2-532,0 0 0,7 0 0,2-7 0,1 0-139,-1 0 1,7-7 0,-2 0 123,5 3 0,-5-8 0,0-2 641,2-5 0,3-2 0,2-9 0,0-3 0</inkml:trace>
  <inkml:trace contextRef="#ctx0" brushRef="#br1">28789 15295 8262,'-12'-21'124,"-7"0"1,17 7 0,-7 2 936,-1 3 1,8-1-229,-5 3 0,5 7-697,2 0 0,2 10 0,3 11 0,2 2 29,-3 5 0,6 5 0,-1 8 0,0-1-186,1-5 1,-3 5 0,-5-8 0,3 1-368,2-5 1,2-5 0,-4-2 255,2 0 1,0-7 0,-5-2 71,5-3 0,5-13 1,9-15-136,0-7 0,-7-4 0,-3 2 0,1-5 144,0 1 1,-8 1 0,3 10 0,-2 0 200,2 0 0,-5 0 56,5 0 0,-4 12 6,-3 9 1,0 9-1,0 12 1,0 0-89,0 0 0,0 3 0,0 1-161,0 3 1,2 0 0,3-7 0,2 0-215,-3 0 0,6-7 1,-1-2-1,0 0-664,1-1 0,-1-6 1,-2 2-1621,7-5 2535,-5-2 0,19-9 0,-5-3 0</inkml:trace>
  <inkml:trace contextRef="#ctx0" brushRef="#br1">29229 15232 8262,'-11'0'0,"-6"-10"1120,10-4 1,-2 5-515,2 2 1,7 5 0,0 2-320,12 0 1,6 9 0,3 5 0,0 5-216,0 2 0,0 0 0,0 0 0,0 2-204,0 5 0,-7-3 1,-2 8-1,-3 0-783,-4-1 1,-3-6 0,-2 2 0,0-2-398,0 2 0,-9-5 1312,-5 5 0,-14 5 0,-5-1 0</inkml:trace>
  <inkml:trace contextRef="#ctx0" brushRef="#br1">27949 16036 11646,'7'2'104,"24"10"49,1-1 1,-4 8-1,5-5 1,0 5-77,-1 2 0,-6 0 1,2-3-1,-7-1-1628,-7-3 0,4 0-1767,-4 7 3318,-4-10 0,-1-1 0,-18-10 0,-3 0 0</inkml:trace>
  <inkml:trace contextRef="#ctx0" brushRef="#br1">28264 16050 8262,'0'-14'-203,"0"0"0,0 7 1615,0-7-1178,0 9 0,-9-2 0,-5 14-398,-5 7 1,5 5 0,0 4 0,-2 3-384,-3 2 0,5 7 0,3-7 1,-1-3 196,0-1 0,8-3 0,-3 0 350,4 0 0,3 0 0,0 0 0</inkml:trace>
  <inkml:trace contextRef="#ctx0" brushRef="#br1">28327 16134 6471,'0'-14'1224,"0"0"-735,0-3 1,7 6 0,2-1-395,3 3 0,-5 2 1,5 5 299,-3-5 0,7 4-412,-2-4 0,-4 14 1,-3 7-1,-5 5 184,-2 2 1,0-7 0,0 0 0,0 2-37,0 3 1,-2 2 0,-3 0 22,-2 0 1,0 0 0,7 0-636,0 0 1,2-10-411,5-4 0,5-4 0,9-3 0,0 0 256,0 0 0,0-3 635,0-4 0,9-4 0,3-10 0</inkml:trace>
  <inkml:trace contextRef="#ctx0" brushRef="#br1">28789 15945 8262,'0'-14'-1791,"0"0"2113,0-2 1,0 4 0,0-2 1943,0-2-1972,0 6 1,-3 1 0,-1 11-220,-3 5 1,-7 5 0,7 9 0,0 2-110,-3 5 1,8-2 0,-5 9 0,5 0-256,2-3 0,0 6 0,2-10 0,3 0-350,2 2 1,9-7 0,-2 5 63,5-4 0,2-6 0,0-4 575,0-7 0,0-4 0,0-13 0,0-1 0</inkml:trace>
  <inkml:trace contextRef="#ctx0" brushRef="#br1">28978 15966 8262,'-12'-2'-347,"5"-5"1752,-5 4-1144,10-6 0,-7 18 0,9 5 1,0 5-177,0 2 1,0 0 0,0 2 0,0 3-165,0 2 1,0 7-1,0-7 1,0 0-259,0 2 0,2-14 0,3 5 160,2-2 0,0-7 0,-5-1 0,3-4 24,2-9 0,7 0 0,-5-15 0,0-4 38,1-4 0,4-6 0,-5 6 0,0-3 82,1 2 0,-1 3 0,-4 2 0,2 0 191,-3 0-93,-2 9 0,-2 5 141,0 14 1,0 5-1,0 9 1,0 0-276,0 0 0,0-7 1,0 0-1,0 2-325,0 3 1,3 2 0,1 0 47,3 0 1,7-7 0,-4-3 345,1-1 0,3-3 0,7-7 0,0 0 0</inkml:trace>
  <inkml:trace contextRef="#ctx0" brushRef="#br1">29313 16008 7253,'-7'-14'-1110,"0"0"1682,0 0 1,7 0 686,0 0-892,0 9 0,10-4 0,4 9-314,4 0 1,1 9-1,-3 5 1,-2 5-177,3 2 0,-6 2 0,1 3 1,0 2-71,-1-3 1,-6-1 0,2-3 0,-5 2-350,-2 5 1,0-5-1,0 5 263,0-4 0,-9-3 0,-5 2 279,-5 5 0,-11-5 0,-3 8 0</inkml:trace>
  <inkml:trace contextRef="#ctx0" brushRef="#br1">28075 16679 8634,'-9'-11'1353,"7"-8"1,-5 17 0,14-3-1118,7 10 0,4 6 0,3 10 0,3 0-347,4 0 1,-5 0 0,5 2-1,-5 3-574,-2 2 1,-2 0-1,-3-9 1,-2-3-407,2-2 1,-6 0-1,-1 5 1091,0-5 0,-6-5 0,6 0 0,-9 3 0</inkml:trace>
  <inkml:trace contextRef="#ctx0" brushRef="#br1">28390 16637 8770,'-12'-9'1940,"1"7"-1338,4-5 0,2 4 1,-9 6-452,-2 4 1,-3 7-1,0 11 1,3 6-526,2 1 0,0-1 0,-4 6 0,1 2-146,3-1 0,10-8 0,-3 3-1108,4-3 1,6-4 1627,4-12 0,4 4 0,10-6 0</inkml:trace>
  <inkml:trace contextRef="#ctx0" brushRef="#br1">28474 16763 8801,'0'-14'1321,"0"0"0,0 7-974,0-7 1,7 7 0,2-4-1,3 1-169,4 6 0,-4 1-58,2 3 0,0 0-59,7 0 0,-9 10 0,-5 4-24,-5 4 1,-4 3 0,-3 0 0,-4 0-122,-3 0 1,5-2-1,-5-3-732,3-2-418,-7 0 733,13 7 0,3-9 1,14-5 339,5-5 1,-5-2 0,0 0 151,2 0 0,-4 0 390,2 0 0,-2 9 38,2 5 1,-5 5 0,-9 2-542,0 0 0,-7 0-677,0 0 0,-7-7-406,7 0 1205,0-9 0,7-5 0,0-12 0</inkml:trace>
  <inkml:trace contextRef="#ctx0" brushRef="#br1">28936 16679 8262,'-21'-2'194,"0"-3"286,0-2 0,7-7 1,0 7 190,-3 3 0,6 1-196,-3 3 0,2 3-348,-2 4 1,5 7 0,9 11 0,0 6-211,0 1 1,0-4 0,2 5 0,5-1-99,7 1 1,-2 0-1,2 2 1,2-7-915,3-5 0,2-2 1,0-2-1,0-3 1095,0-2 0,0-9 0,0 4 0,0-9 0</inkml:trace>
  <inkml:trace contextRef="#ctx0" brushRef="#br1">29145 16637 8368,'-14'0'515,"0"0"1,10 3 53,-3 4 0,4 4 0,3 10 0,0 0-463,0 0 0,7 3 0,0 1 1,-2 5-199,-3 3 0,-2-5 0,3 5 0,1-3 88,3-4 0,0-3-572,-7-2 0,3-9 240,4-5 1,-3-7 0,8-10-1,0-8 240,-1-8 0,-4-2 0,5 7 0,-3 0 182,-4 0 0,0 0 1,-1 0 8,3 0 1,0 7 510,-7 0 0,0 12-252,0 2 1,0 2 0,0 12-400,0 2 0,0 3 0,0 2 0,0 0-503,0 0 1,3 0 0,1 0-303,3 0 0,10-2-1225,-3-5 2075,-5-5 0,19-9 0,-5 0 0</inkml:trace>
  <inkml:trace contextRef="#ctx0" brushRef="#br1">29376 16700 6366,'-11'-9'2892,"-6"4"-1898,10-9 1,3 10-713,11-3 0,-3 4 0,8 6 0,0 1-117,-1 3 0,3 10 0,5-1 0,-3 7-210,-2 5 0,-7 2 0,5-4 0,-3 2-327,-4-2 1,-3-1-1,-2 1 1,0 2 36,0-2 0,0 4 0,-2-2 1,-5-2-507,-7-3 0,-2-9 0,-1-2 841,3-3 0,0 7 0,-7-4 0</inkml:trace>
  <inkml:trace contextRef="#ctx0" brushRef="#br1">29334 14980 7972,'-9'12'0,"4"-3"692,-9-9 1,10 2-226,-3 5 1,7-5 0,7 5-265,7-4 1,-3-3 0,3 0 0,3 0-179,1 0 0,3 0 1,0 0-1,0 0 101,0 0 0,-7 0 0,0 0-249,2 0 1,-4 2 253,2 5 0,-2-2 0,4 9-11,-2 2 0,-9 3 0,2 2 1,-3 2 22,3 5 0,-4 5 0,6 9 0,0 2-182,5 5 0,-2 0 0,0 11 84,-3 6 0,5 8 0,-5 1 0,3 2 0,4 7 25,3 2 1,-5-11-1,0 6 1,0-6-11,-2-8 0,6-8 0,-6-6 0,2 1-42,0-1 1,-7-11-1,5 5 1,-3 0-74,-4-3 1,-3 3 0,-2-1 0,0 6 131,0 1 1,0-6 0,0 2 0,0-5-39,0-2 0,-7-9 165,0-5-150,0-14 1,5-5 0,-3-11-114,-2-5 0,-9-5 1,2-7-1,-5 3-351,-2 2 0,0 0 0,0-5-101,0 5 0,7-2 0,0 9 0,0 0-169,2-2 1,1 4 0,6-9-619,-2-2 1,0-3 1297,7-2 0,0 0 0,0 0 0</inkml:trace>
  <inkml:trace contextRef="#ctx0" brushRef="#br1">30006 15882 7855,'-28'0'209,"0"0"1998,2 0-1396,12 0 0,7-2 1,14-3-1,9-2-390,10 2 1,7-6 0,9-1 0,2-2-272,5 0 1,-5 7 0,3-5 0,-7 3-859,-5 4 1,-1 1-259,8-3 0,-2 4 0,-5-4-1361,-7 5 2327,-14 2 0,-5 0 0,-9 0 0</inkml:trace>
  <inkml:trace contextRef="#ctx0" brushRef="#br1">30237 15588 7855,'-21'-11'448,"7"-8"1893,0 5-1703,9 5 0,-2 2 0,12 16-270,2 12 1,7 5 0,-5 13 0,3 6-334,4-1 0,-4 7 0,-1-2 0,-1 0-153,-6 2 1,6-13 0,-3 4 0,-3-5-543,-1-5 0,-1-1 0,3-10-1244,2 0 0,-1-7 1904,-6 0 0,0-10 0,0 6 0</inkml:trace>
  <inkml:trace contextRef="#ctx0" brushRef="#br1">31055 15546 7427,'-12'0'4448,"3"0"-4242,9 0 1,7-2 0,2-3 0,3-2-128,4 3 0,3-6 0,2 3 0,0 3-78,0 1 0,0 3 1,0 0-1,0 0-43,0 0 0,0 0 0,0 0 0,0 3-23,0 4 0,-10 0 0,-4 11 0,-4 6 15,-3-1 1,-3 10-1,-4 2 1,-9 4-24,-10 3 0,-6 0 0,-13 0 1,-1 0 57,-3 0 0,0 0 0,7-2 0,0-5 35,0-7 0,9-12 0,5-5 0,5-1 5,2-6 97,9-1 1,3-6-144,9-4 0,2 5 1,3-7-1,4 2 65,3 0 1,4-2 0,10 4 0,4-2 89,3 2 0,-5 3 1,7 2-1,0 0-73,-2 0 0,6 0 0,-6 0 0,2 0-30,0 0 0,-7 0 1,4 0-1,-1 0-212,-6 0 0,-8 0-1256,-3 0-2518,-10 0 3955,6 0 0,-1 0 0,3 0 0</inkml:trace>
  <inkml:trace contextRef="#ctx0" brushRef="#br1">32146 15504 7826,'-21'-9'336,"9"7"0,-6-17 207,4 5 1,2-2 0,0-1 504,3 3 0,-5 7 571,7-7-1085,0 10 0,7-3-285,0 14 1,0 7 0,0 11-255,0 3 0,0 10 0,0-3 0,0 2 0,0 0-204,0-2 0,0 0 0,0 7 0,0-2-162,0-5 1,0-3 0,2-6 0,3 2-262,2-2 1,9-12 374,-2-7 0,5-7 0,2-7 312,0-7 0,-7-7 0,-2-5 0,-1-4 12,1-3 1,0-2 0,4-7-1,-4 0 22,-3 0 1,5 7 0,-7 3 88,-2 1 0,4-4 0,-2 7 0,-2 3 429,-3 1 0,-2 10-387,0 0 0,0 12 0,2 2 1,3 12 77,2 6 0,0 6 0,-7 1 0,0 6-203,0 1 0,0 6 0,0 6 0,0 3-228,0-1 1,0-13-1,0 9 1,0-3-694,0 1 0,0-12 0,0-2-708,0-1 0,0-6 564,0-5 0,0-12 0,0-2 970,0-11 0,0-17 0,0-5 0</inkml:trace>
  <inkml:trace contextRef="#ctx0" brushRef="#br1">32692 15211 7826,'-21'-12'1487,"9"0"0,3 8-510,-1-3 0,6 2 1,-8 12-441,3 7 0,-1 12 0,6 4 1,-3 3-307,2 4 1,-4 2 0,2 3 0,2 3-253,3 4 0,2-3 0,0 6 0,0-3-64,0-3 0,2-13 0,3 6 0,4-4-1093,3-2 1,-5-14 0,7-1-348,2-6 1,3-5-1,2-7 72,0 0 1453,-10-9 0,8-12 0,-7-12 0</inkml:trace>
  <inkml:trace contextRef="#ctx0" brushRef="#br1">32880 15295 7826,'-2'-21'253,"-5"0"0,2 7 0,-6 0 1096,1-3 1,-4 6-38,7-3 1,0 11-877,7 3 0,0 10 1,0 11-1,3 2-203,4 5 1,-5 5 0,5 9 0,-5 2-59,-2 5 1,0-5-1,0 5 1,0-5-342,0-2 1,0 0 0,0-2 0,0-3-497,0-2 0,0-9-128,0 2 799,0-14 0,3-17 1,4-15-1,7-10-129,4-5 1,6-2 0,1-7-1,3 0-191,-2 0 0,-3 0 1,-2 3-1,0 4-333,0 7 1,-2 4 0,-5 3-1356,-7 0 1007,-5 10 992,-2 1 0,-9 20 0,-3 1 0</inkml:trace>
  <inkml:trace contextRef="#ctx0" brushRef="#br1">32922 15504 7826,'-21'10'228,"0"4"1,7-5-1,3 0 891,1 1 0,3 1 0,10 10-471,4 0 0,4-7 0,10-2 0,0 0-376,0-1 0,0-4 1,3 5-1,1 0-53,3-1 0,3-4 0,-6 5 0,3-1-1071,-2 1 1,-3-7-1,-2 4-510,0 0 0,-7-6-72,0 4 1,-9-7 1433,2-7 0,-14-14 0,-5-12 0</inkml:trace>
  <inkml:trace contextRef="#ctx0" brushRef="#br1">33027 15022 9431,'10'-10'1297,"1"10"0,6 12-722,4 7 0,-5 9 0,14 2 0,-2 3 235,0 4 1,9 3 0,-4 4 0,0 5-632,-5 7 1,-12-3 0,-4 3 0,-3 3-289,-4 1 1,-5-4 0,-10-2-1,-8-1 58,-8 1 1,-9 0-1,5 2 1,-1-7-1606,1-5 0,0-9 1,4-3-1,-2-1-2214,3-6 3870,11-1 0,-14-3 0,4 0 0</inkml:trace>
  <inkml:trace contextRef="#ctx0" brushRef="#br1">24928 15903 8261,'0'-21'0,"0"0"140,0 0 0,7 0 566,0 0 1,0 7 901,-7 0-5,0 9-427,0-4 630,0 9-1473,0 0 1,0 9 0,0 8 0,0 6-178,0 5 0,0 9 0,0 1 0,0 6-119,0 5 1,0 2 0,0-4 0,0 2-49,0-3 0,0-1 1,0-3-1,0-3-455,0-4 1,2-2 0,3-8 80,2 3 544,0-9-103,-7-10 0,0-18 1,0-5-194,0-5 0,0-4 1,0-2-1,0-3-57,0 2 0,0 3 1,0 2-1,0-3-72,0-4 0,0 5 0,0-5 0,0 2 61,0-2 1,-7 3 0,0-10 0,2 0 67,3 2 1,2-4-1,-2 7 1,-3-1 52,-2 1 0,0 9 1,7 7-766,0-2 1,-2 6-1907,-5 3 1828,4 5 1,3 2 926,14 0 0,5 0 0,2 0 0</inkml:trace>
  <inkml:trace contextRef="#ctx0" brushRef="#br1">25620 15483 8110,'-21'7'0,"0"0"405,0-2 1,3 0-1,1-1 102,3 3 0,12 0-338,2-7 0,12 0 0,13 0 0,6-2-34,1-5 0,3 5 0,7-8 0,0 3-75,0 0 1,-7 0 0,-2 5 0,-3-3 38,-4-2 1,-3 0-1,-2 7 1,0 0 248,0 0 1,-7 0 80,0 0 0,-9 10-90,2 4 1,-5 4-260,-2 3 1,0 0 0,0 0 0,0 3 0,0 1-97,0 3 0,2 3 0,3-4 1,2 8 61,-2 5 0,-1-3 0,1 1-83,2-1 1,2 14 0,-4-9-1,2 3 1,-2-1 66,-3-2 0,-2-5 0,0 0 0,0 3 144,0-3 0,0-6 0,-2-1 1,-5-2-59,-7-2 0,-7-8 1,-5 8-1,-2-8-45,2-4 1,1-7-1,-1 5 1,-2-3-556,2-4 1,3-3 0,2-4 0,2-5-780,5-7 0,5-7 1,9-5-1,0-4 1263,0-2 0,9-3 0,3-7 0</inkml:trace>
  <inkml:trace contextRef="#ctx0" brushRef="#br1">27383 15232 7426,'-14'-3'1509,"0"-4"1,7 5-902,-7-5 1,7 5-430,-7 2 1,0 0 0,-7 0-65,0 0 1,0 0 0,0 0-1,0 0 1,-2 2-4,-5 5 1,-5-5-1,-7 8 1,1-3-9,-3 0 1,5 2 0,-12-4-1,2 4 2,-2 3 0,12-8 0,-3 3 0,7-4 19,8-3 0,1 7 44,3 0-132,10 0 1,4-5 0,11 5 0,3 7 1,7-3 0,-4 3 0,-1 3 21,0 1 1,5 3 0,-4 0 0,-1 0 11,0 0 1,8 3 0,-6 1 0,3 6 97,0 1 1,0 3 0,5 7-1,-3 2-52,-2 5 1,-7-2-1,5 7 1,0-1-23,-1 1 0,-6-5 0,2 7 0,-5 0 6,-2-3 1,0 1-1,0-7 1,0 4-10,0 3 0,0-13 0,0 6 1,0 0-3,0-3 0,-7 0 1,0-4-1,3-3-73,1-2 0,-4 0 0,0 7-113,3 0 0,1-9 0,3-5 0,0-5 43,0-2 1,7 0 0,0 0-160,-2 0 1,4-7-1,-2 0 95,-2 2 0,4-4-139,-2 2 99,0-9 1,0 6 57,0-4 1,7-2 0,-4 6-159,1-1 1,-4-1 45,7-2 0,0 2-86,7 5 1,-7-2 191,0-5 0,0-5 0,7 5 1,0-4-1,0-3-156,0 0 1,2-3 0,5-4-211,7-7 1,3-2-1,-1 0 1,-2 2-1,2-3-320,3-1 1,-5 4 0,0 0 185,2-2 1,-14 6-1,-2 3 604,-2 5 0,-10 2 0,1 0 0</inkml:trace>
  <inkml:trace contextRef="#ctx0" brushRef="#br1">24235 14665 8047,'-14'0'563,"0"0"1,7 0 1081,-7 0-236,10 0-922,-6 0 1,13 0-1,4 0-273,7 0 0,4 7 0,3 0 0,3-2-112,4-3 1,-3-2-1,10-2 1,3-3-159,1-2 1,3-2 0,0 4-1,0-2-25,0 2 0,0-4 0,-2 2 0,-3 0 12,-2-2 1,-9 7 0,2-5 0,-5 2 64,-2-2 0,0 5 0,0-5 29,0 4 0,-9 1 0,-3-3-74,0-2-348,3 0-696,-1 7-391,-1 0-511,-10 0 0,2 0 1995,5 0 0,5-9 0,9-3 0</inkml:trace>
  <inkml:trace contextRef="#ctx0" brushRef="#br1">22683 12882 6957,'-12'-3'-798,"5"-3"793,5 3 0,-1-6 1,-1 7-2,-3-5 1,-3 4 5,3-4 0,5-4 0,-7-1 0</inkml:trace>
  <inkml:trace contextRef="#ctx0" brushRef="#br1">22389 12714 7953,'-14'-2'-36,"0"-5"1,7 4 641,-7-4 0,9 3-347,-2-3 0,17-5 0,8-9-141,8 0 1,4 9-1,-4 5 1,4 3-77,3-3 0,-8 4 0,3-4-16,-4 5 0,-3 2 1,0 2-1,0 5 89,0 7 1,-10 5-1,-4 4 1,-4 3 9,-3 2 1,-10 2 0,-4-4 0,-4 4-20,-3 3 1,0-7-1,0 1 1,2-3-66,5-3 0,-5-3 0,8-1 0,-3-6 19,0-1 1,9-1 0,-4-4-1455,0 2 1,9 0 956,0-7 1,2 0 0,12 0 0,2-3-323,3-4 0,2 3 759,0-10 0,9 0 0,3-7 0</inkml:trace>
  <inkml:trace contextRef="#ctx0" brushRef="#br1">22473 13197 7937,'-14'0'1109,"0"0"0,7 7-684,-7 0-564,9 0 0,-2-10 1,14-1-294,7-3 1,-2-7 0,2 4 66,2-1 0,-4 6 121,2-2 0,-7 2 1601,7-2-782,-10 5 1,3-5-424,-14 14 0,3-5 0,-8 8-393,3-1 0,2-4-154,7 9 234,0-10 69,0 6 1,0-13 887,0-4 125,0 5-503,0-7-1926,0 9-159,0 0 0,2-7 1667,5 0 0,-5 0 0,17-3 0,-7-1 0</inkml:trace>
  <inkml:trace contextRef="#ctx0" brushRef="#br1">24172 12378 8385,'0'-14'2582,"0"0"-2441,0 10 1,3-8 0,4 7-1,7-2-45,4 3 0,3 1 1,0 3-1,0 0-63,0 0 1,-7 3 0,-2 4-1,0 7 42,-1 4 0,-6 3 0,2 3 0,-7 1-53,-7 3 0,0 7 0,-12-4 0,-4-1 18,0 0 1,-1 5-1,3-7 1,0-2-321,0-3 1,3-9-1,1-2 1,6-1-201,1 1-163,3-7 0,10 6 0,4-6 0,7 2 113,4-2 0,3-3 0,0-2 1,0 0 529,0 0 0,0 0 0,0 0 0,0 0 0</inkml:trace>
  <inkml:trace contextRef="#ctx0" brushRef="#br1">24256 12903 7976,'-21'9'256,"0"-7"748,0 5 1,7-4 29,0-3-1083,10 0 1,-3 9-125,14 5 0,-3-2 21,10 2 1,-2-7 0,4 4-129,-2-1 1,0-3 0,7-7 265,0 0 1,-9-3 0,-3-1 362,1-3 0,-8-10-7,5 3 1,-5-4-320,-2-3 1,-9 9-548,-5 5 1,-2 7-865,2 7 0,-3-2 1388,10 9 0,10-10 0,8 15 0,10-7 0</inkml:trace>
  <inkml:trace contextRef="#ctx0" brushRef="#br1">25704 12294 7976,'-14'-18'451,"3"1"-163,1 3 1,1 10-1,4-6 147,-2 1 1,3 7-198,11-5 1,4-3-1,13 3-215,4 3 0,-5 1 0,5 3 0,-5 3-12,-2 4 1,-7-3-1,0 8 1,0 0-35,-2-1 1,-3 6-1,-9 8 1,0 6 56,0 1 1,-2-4 0,-5 5-1,-7 0-25,-5-1 1,0-4 0,3 5-1,2-3-276,-2-4 0,0-10 0,-1-2-223,3 2 1,7 3-1,-4 2-274,1 0 1,13-7 0,11-2 763,4-3 0,3-2 0,0-7 0</inkml:trace>
  <inkml:trace contextRef="#ctx0" brushRef="#br1">25746 12882 7916,'-14'0'985,"0"0"-360,0 0 0,-4 2-364,4 5 1,2-5 0,7 8-414,-2-1 0,0-4 23,7 9 0,3-10 1,4 3-45,7-4 0,-3-3 166,3 0 0,-2-3 97,2-4 1,-5 3-232,-9-10 1,-2 7-1422,-5-7 75,-5 9 1487,-9-4 0,10 18 0,1 3 0</inkml:trace>
  <inkml:trace contextRef="#ctx0" brushRef="#br1">22263 13742 8006,'0'-21'649,"0"7"-515,0 0 0,2 0-36,5-7 1,5 0-1,9 0 1,0 2-1,0 3 43,0 2 0,2 7 0,3-4 0,2 1-74,-3 6 0,-1 1 1,-3 6 105,0 4 1,-7 4-1,-3 13 1,-1 1-43,-6 3 0,-4 2 0,-4-4 0,-6 2-49,-1-2 1,4-3-1,-5-2 1,0-2-337,1-5 1,4 4-543,-7-4 0,9-2-686,-2 2 1043,5-9 1,11 4 0,5-9 215,5 0 1,2-7 0,-3-2 0,-1-1 222,-3 1 0,0-5 0,7 7 0,0 2 0,-10 3 0,8-7 0,-7-3 0</inkml:trace>
  <inkml:trace contextRef="#ctx0" brushRef="#br1">22620 13910 7976,'-14'0'341,"0"0"1,7 0 1021,-7 0-1150,0 0 1,2 2-224,5 5 1,5 5-185,2 9 1,2-3 0,5-1 162,7-3 0,-2-10 1,2 3-187,2-4 1,-4-3 226,2 0 1,-7 0 0,4-3 271,-1-4 0,-3-4-9,-7-10 1,-3 9-555,-4 5 0,3 5 0,-8 4-1056,3 5 1,2-2 1336,7 9 0,-10-10 0,-1 6 0</inkml:trace>
  <inkml:trace contextRef="#ctx0" brushRef="#br1">24445 13490 7976,'-21'-21'19,"10"10"1,-8 1 0,7 8 276,1-5 0,-1 5 0,7-8 211,-2 1 1,3 4-352,11-9 1,4 10 0,10-3-82,0 4 1,0 3-1,0 0 1,0 0-60,0 0 0,0 3 1,0 1-1,-2 6 67,-5 1 0,-5 3 0,-9 7 1,0 0-78,0 0 1,0 0-1,-2 0 1,-5 0-377,-7 0 0,2 0 0,1 0-223,1 0 0,1-2 0,4-3 72,-2-2 1,0-7 0,10 5 322,4-3 1,4-2 0,10-7-1,0-2 198,0-5 0,-9 4 0,16-6 0,-5 9 0</inkml:trace>
  <inkml:trace contextRef="#ctx0" brushRef="#br1">24592 13784 7976,'-14'0'-227,"0"0"1,0 7 1160,-7 0 1,0 7-340,0-7 1,10 9-757,4-2 1,4-2-37,3 2 0,10-9 0,4 2 0,4-5-43,3-2 1,0 0 145,0 0 1,-2-2 0,-3-3 0,-4-4 175,-3-3 0,5 5 944,-7-7-1217,0 9 1,-16-4-55,-5 9 0,-3 2-1681,3 5 1926,5-4 0,9 6 0,0-9 0</inkml:trace>
  <inkml:trace contextRef="#ctx0" brushRef="#br1">26271 13280 7976,'-21'-2'0,"0"-3"180,0-2 0,7-2 0,2 2 99,3-7 1,0 3 0,4-3-116,-2-3 1,0 6 0,9-1-1,3 0-130,2 1 0,9 6 1,-4-4-1,2 2 38,0 0 1,0-3 0,7 6-405,0-3 0,0 2 391,0 12 0,-10 5 0,-4 9 0,-4 0 52,-3 0 1,0 0 0,0 0 0,-3 2 2,-4 5 1,5-5-1,-7 5 1,2-5-326,0-2 1,-7 0 0,7 0-668,2 0 1,-4 0 444,2 0 1,0 0-309,7 0 1,0 0 740,0 0 0,0 0 0,0 0 0</inkml:trace>
  <inkml:trace contextRef="#ctx0" brushRef="#br1">26229 13784 7976,'-21'0'-68,"0"0"0,7 0 0,0 2 523,-2 5 1,4-4 797,-2 4 0,9 4-1337,-2 3 0,7-2 0,7 0-151,7-3 1,-2-2-1,0-5 1,-1 3-40,1 2 0,-5 0 0,7-7 222,2 0 1,-4 0 0,-1-2 352,-1-5 0,4 2 27,-7-9 0,0 7-268,-7-7 1,0 7 0,-3-5-582,-4 3 1,3 2 520,-10 7 0,0 9 0,-7 3 0</inkml:trace>
  <inkml:trace contextRef="#ctx0" brushRef="#br1">22284 14476 7976,'0'-21'0,"0"7"149,0 0 1,0 0 0,0-7 73,0 0 1,9 7 0,5 3 0,5-1-55,2 0 1,0 8 0,2-3-1,3 4-88,2 3 0,9-7 0,-4 0 0,-1 5 47,-4 7 1,-4-1-1,-3 10 1,0 3 11,0 1 0,-10 6 0,-4 1 1,-4 6-63,-3 1 1,0-6 0,-3 2 0,-1-5-125,-3-2 1,-7 0-1,4 0-848,-1 0 0,4-7 53,-7 0 0,11-9 458,3 2 0,3-5 0,11-2 1,0-2 382,-3-5 0,8 4 0,-7-6 0,9 9 0</inkml:trace>
  <inkml:trace contextRef="#ctx0" brushRef="#br1">22683 14917 7976,'-14'0'485,"0"0"1,7 9 83,-7 5 0,9-2 1,-2 2-543,5 2 0,4-4 1,5-1-197,7-1 1,-2-1-1,2-4 20,2 2 1,-4 0-1,2-7 2,2 0 1,-4 0 125,2 0 0,-7 0 319,7 0 1,-10-10-197,3-4 1,-7 5-1,-4 0-196,-3 0 0,-3 6-698,3-4-1268,-4 5 1382,-1 2 1,5 0 677,14 0 0,5 0 0,9 0 0</inkml:trace>
  <inkml:trace contextRef="#ctx0" brushRef="#br1">24655 14078 7931,'-12'-12'2454,"3"3"-2261,9 9 1,2 0 0,5 0-37,7 0 0,-2 2 0,0 5-73,-3 7 1,0-2 0,-4 2 0,2 2-71,-2 3 1,-3 9 0,-4 2 0,-3 0-127,-2 1 1,-7-1 0,5-5-1,-1 3-578,1-2 1,-5-3 0,7-2-352,2 0 0,5 0 627,7 0 1,-2-9-1,9-5 414,2-5 0,3-2 0,2 10 0,0 1 0</inkml:trace>
  <inkml:trace contextRef="#ctx0" brushRef="#br1">24697 14791 7931,'-21'0'952,"0"0"-713,0 0 1,7 0 0,2 2 0,1 3 244,-1 2 1,7 2-593,-2-2 0,5-2 23,2 9 1,0-7-1,2 5 1,5-3-62,7-4 0,-2-3 0,2 0-21,2 5 0,-4-4 0,2 4-37,2-5 0,-4-4 356,2-5 1,-7 2-1,5-9-16,-3-2 1,-2 4-1,-9 0-452,-5 3 1,2 2-446,-9 7 1,2-2-663,-2-5 1423,5 4 0,9-6 0,9 0 0,3-3 0</inkml:trace>
  <inkml:trace contextRef="#ctx0" brushRef="#br1">26229 13889 8037,'-21'0'1479,"0"0"0,7 0-1314,0 0 1,12 0 0,2 0-407,11 0 1,8 2-1,2 3 44,0 2 1,-7 2-1,0-2 248,2 7 1,-7-2 0,-2 2 0,-4 2 12,-3 3 0,0 2 1,0 0-1,0 2 87,0 5 0,0-5 1,0 5-1,0-4-179,0-3 0,-7 0 1,0 0-1,2 0-428,3 0 1,2-7 0,2-1-137,5 4 1,-2-8 0,9-2 0,2-5 244,3-2 1,-5 0-1,0 0 1,2 0 346,3 0 0,-8 0 0,8-9 0,-7-3 0</inkml:trace>
  <inkml:trace contextRef="#ctx0" brushRef="#br1">26439 14392 7931,'-12'12'733,"-7"-3"106,5-9 0,3 7-456,-3 0 0,7 7 0,-5-4-285,3 1 0,-5 3 0,7 7-384,2 0 0,3-7 1,2 0-61,0 3 0,7-6 0,2 1-30,3-3 1,2-2 163,7-7 1,0 0 380,0 0 1,-7-2-1,-3-5 390,-1-7 1,-3 2-93,-7-2 0,0 7-610,0-7 1,-3 10-1,-4-3-854,-7 4 1,3 3 996,-3 0 0,9 0 0,-4 0 0</inkml:trace>
  <inkml:trace contextRef="#ctx0" brushRef="#br1">4889 9399 10349,'12'0'-1376,"-3"2"-796,-9 5 2172,0-4 0,-9 4 0,-5-14 0,-5-5 0,-2-9 0</inkml:trace>
  <inkml:trace contextRef="#ctx0" brushRef="#br1">4763 9126 7872,'-9'-21'757,"-5"0"0,4 7 1468,3 0-1656,-4 10 1,6-6-569,-9 10 1,10 5 0,-3 7 0,2 11 109,-2 7 1,2 5-1,-6 7 1,-1 0-922,0 0 0,8 0 1,-6-2-1,3-3-487,0-2 1,0-9 1296,7 2 0,0-5 0,0-2 0</inkml:trace>
  <inkml:trace contextRef="#ctx0" brushRef="#br1">4448 9105 8420,'-14'-21'470,"0"0"1,7 7 1910,-7 0-1851,10 10 1,-3-3 0,14 14 0,9 9-70,10 10 1,6-1 0,10 10 0,3 3 0,1 1-152,3 3 1,3-7-1,-6-2 1,3-1-235,-2 1 0,-3-12 0,-4 2 0,-5-4-310,-7-10-382,-14-4 418,-5-5 0,-18-7 0,-5-2-216,-5-3 0,-2 5 1,0-7-1,-2-2-144,-5-3 1,2-2-1,-9 0 313,-2 0 0,-3-7 0,-2-2 0,0 0 0,0-3 78,0 0 0,0 8 0,0-6 330,0 1 0,3 7 0,4-5 514,7 4-452,14 13 1,7 2-440,14 9 1,-3 7 0,10 0-377,3-3 0,-6-2 0,3 1 0,3 1-289,1 3 0,-4 3 1,0-3 878,3 7 0,1 4 0,3 3 0</inkml:trace>
  <inkml:trace contextRef="#ctx0" brushRef="#br1">5162 9504 8335,'0'-21'0,"0"0"52,0 0 1,-3 0 0,-1 0 0,-3 0 480,2 0 0,3 0-10,2 0 1,-3 7 101,-4 0-773,5 10 0,-7-3 455,9 14 1,2 4-74,5 10 0,-5 0-47,5 0 0,-2-9 0,0-3 622,2 0-327,0-6-887,-7 15 216,0-15 1,0 4-204,0-14-468,0 4 844,0-6 0,-3 2 297,-4 0 1,5 2-255,-5 12 0,5 7 1,2 12-1,0 4 272,0 3 1,0 4 0,0 10 0,2 4-219,5 3 1,-5-8 0,5 3-110,-4-4 1,4-6-1,0-4 1,-3-7-370,-1-4 1,4-10 114,0 0 0,0-12 0,-10 0 0,-1-9-429,-3-4 0,-10-1 0,6-4 0,-3 2 183,0-3 0,7-1 0,-5-3 0,3 0 528,4 0 0,3-10 0,2-1 0</inkml:trace>
  <inkml:trace contextRef="#ctx0" brushRef="#br1">5644 8980 8335,'-9'-14'53,"-5"0"1,-5 9-1,-2-2 348,0 5 1,7 13 0,3 8-268,2 7 1,-5 4 0,7-2 0,2 7 71,3 4 1,2 6 0,0 1-150,0 3 1,0 0-1,0-7 1,0 0 0,0 0-80,0 0 0,7-7 0,2-2-158,3-3 0,-8-9 1,5-9-1073,1-3 0,-6-2 768,10-7 0,0-9 1,5-5 483,-5-5 0,5-11 0,-8-3 0</inkml:trace>
  <inkml:trace contextRef="#ctx0" brushRef="#br1">5686 9189 8252,'0'-21'53,"-7"0"1661,0 0-406,-9 0-851,14 10 0,-8 13 0,10 19 0,0 12-89,0 6 1,0 3 0,3 0 0,1 0-217,3 0 0,0 0 0,-7 0 0,0 0-276,0 0 1,0-14-1,0-2 225,0-1 0,3-1-359,4-10 0,-5-14 1,7-14-1,-2-7-85,0-7 1,3-3-1,-6-6 1,3 4 172,-2 3 1,4-5 0,-2 7 168,-2 2 0,-3 3 10,-2 2 0,0 12 0,0 9 62,0 12 0,0 6 1,0 3-1,0 0-133,0 0 0,0 0 1,3-2-397,4-5 1,-5 4 0,7-6 0,-2 2-471,0 0 1,10-9 0,-3 2 442,4-5 1,-4-2 0,0 0 484,3 0 0,1-9 0,3-3 0</inkml:trace>
  <inkml:trace contextRef="#ctx0" brushRef="#br1">5959 9378 8028,'-12'0'4305,"6"0"-4147,12 0 0,8 0 0,12 0-403,2 0 0,0 0 0,-7 0 0,0-2-137,0-5 1,0 4-1,0-4-1307,0 5 1,-7 2 1688,0 0 0,-12-2 0,-2-5 0,0 5 0,-18-17 0,6 7 0</inkml:trace>
  <inkml:trace contextRef="#ctx0" brushRef="#br1">6022 9231 8335,'-14'-7'124,"0"0"1,7-7 1708,-7 7-1411,0-9 0,2 16 0,6 0-123,3 12 1,3 9-1,0 4 1,0 6-105,0 1 0,3-4 0,1 7 1,3 0-310,-2-2 1,4 4-1,-2-7 1,0 1-707,2-1 0,-4-2 0,7-7-498,-3 0 1,7-9 873,-2-5 0,-2-5 0,2-4 0,0-5 444,-2-7 0,6-5 0,-6-2 0</inkml:trace>
  <inkml:trace contextRef="#ctx0" brushRef="#br1">6316 9189 8335,'-12'-9'291,"3"-3"1538,0 1 5,6-8-1509,-6 17 0,9 2 0,2 16 0,3 7-77,2 5 1,9 10-1,-4-6 1,2 3-234,0 0 0,-7-7 0,4 7 0,-1 0-386,-6-2 1,1-1 0,0-6-944,2 2 0,0 0-210,-7-7 1,2-9 845,5-5 1,-5-7 677,5-7 0,5-14 0,0-12 0</inkml:trace>
  <inkml:trace contextRef="#ctx0" brushRef="#br1">6505 9126 8335,'0'-14'2510,"0"0"-1821,0 10 0,2-6 0,5 13-344,7 4 1,5 7 0,2 11-1,0 6-56,0 1 1,-7 3 0,-3 7 0,-1 3-325,-6 3 0,-1 1 1,-3 12-1,-3 7-645,-4 4 0,-14-2 0,-11 2 0,-3-2-452,0-2 0,0-5 1132,-7 14 0,0-19 0,0 2 0</inkml:trace>
  <inkml:trace contextRef="#ctx0" brushRef="#br1">6484 8854 8335,'-21'-7'0,"0"-3"0,0 1-436,0 0 1,0-5-1,0 7 1,0 0 371,0-3 0,-2 6 0,-3-8 0,-2 3 77,2 4 1,3-4-1,2 2 1,0 0-59,0-3 1,0 8-1,0-7 1,0 2-80,0 0 0,0 0 1,2 4 123,5-4 0,-14 5 0,5-7 0</inkml:trace>
  <inkml:trace contextRef="#ctx0" brushRef="#br1">5917 8875 8561,'-14'-19'-550,"3"3"0,-1 2 508,0-3 1,1 6 0,-6-1-1,3 0 351,-2 1 1,-3-1 0,-2-4-180,0 2 1,0 7 0,0-5 0,0 3 4,0 4 0,0 0 1,0 1-1,0-3-48,0 2 0,-2 3 0,-2 2 1,-3 0-10,2 0 1,3 0-1,-1 0-23,-4 0 1,5 0-1,-7 0 1,2 0 0,0 0 68,2 0 0,-7 7 0,1 0 0,-3 0-19,0 2 1,7 0 0,-5 8 0,1-3-58,-1 2 0,5-4 0,-5 2 1,3 0 26,4-3 0,1 6 0,-1-8 1,-2 3-10,2 4 0,3-4 0,4 2 0,3 2 1,2 3 1,0-5 0,-4 0 0,1 2-34,3 3 1,7 1 0,-4 1-1,1 0-36,6 0 0,-6 3 1,1 1-1,0 6 3,-1 1 0,1-4 0,2 7 0,-5 0 13,1-2 0,-1 7 0,7-8 1,-4 3-14,-3 0 1,8-2-1,-3 4 1,4-2 22,3 2 0,0-4 0,0 0 1,0-3-6,0-5 1,0 6-1,0-3-6,0-3 0,0 6 0,3-3 0,1-3 0,6-1 14,1-3 0,3 0 0,7 0 0,0 0 18,0 0 1,3 0 0,1 0-1,6-1-7,1 1 1,5 0 0,10 0-24,2 0 0,7-2 1,-2-3-1,2-4 1,7 0-2,2-1 1,-5-6 0,8 2-1,-5-5 20,0-2 1,-14 0 0,7 0-1,-7-2 21,0-5 0,-12 5 0,3-5-38,-8 4 1,6 3-1,-3 0 1,2 0 0,3 0 2,2 0 1,-10-2 0,15-3-21,-1-2 1,1-9-1,-5 4 1,0-2-1,2 0-11,5-2 1,-4 4-1,4 1 1,-5-1-35,-2 0 0,-7 5 0,0-7 0,0-2 7,-3-2 1,-1-3-1,-10 0 31,0 0 0,-3 0 0,-1 0 1,-6 0-1,1-3 8,0-4 1,-5 5 0,4-5 0,1 5 16,0 2 0,-8 0 0,3 0 0,-2 0 142,2 0 0,-5 0 0,5-2 66,-5-5 0,-4 9 0,-2-7-144,-3 1 0,-7-1 0,4 3 0,-1-3 1,-3-4 40,2-3 0,-7 5 1,5-4-1,-4-1-20,-3 0 1,0 5 0,0-4 0,-3-1-28,-4 0 1,5 8-1,-7-3-136,-1 4 1,6 3 0,-10 0 0,0 3 0,0 2 57,0 2 0,5 9 1,-8-2-1,-1 5 15,1 2 0,8-3 0,-3-1 0,3-3-154,4 2 0,-4 3 0,0 2-210,-3 0 0,15-3 1,-3-1-1,2-3-88,0 2 1,-2 3 0,0-1-126,0-4 1,0 5-1,0-5-16,0 5 0,7 2 1,0-3-506,-2-4 1085,7 5 0,-1-7 0,10 9 0</inkml:trace>
  <inkml:trace contextRef="#ctx0" brushRef="#br1">6694 8014 9701,'0'-14'-1857,"0"0"2125,0 10 0,-3-13 8,-4 10 1,3-2-24,-10 2 0,7 5 6,-7-5 1,7 5-1,-5-1 37,3-4 0,-8 5-117,3-5 0,-4 5 1,-3 2-1,0 0-12,0 0 1,0 0 0,0 0 0,0 0-75,0 0 1,0 2 0,0 3 0,0 2 3,0-3 1,0 1 0,0-1 0,0 6 88,0 1 0,0-4 1,0 5-135,0-3 0,-7 8 0,0-3 0,2 2 0,3 0 54,2-2 0,0 0 0,0 5 0,0-3 9,0-2 1,7 0 0,0 7 0,-2 0-21,-3 0 1,5-7-1,3 0 1,-1 3-8,0 1 1,1 3 0,-3 0-1,4 0-64,1 0 0,4 0 1,-6 0-1,1 0-48,6 0 1,-1 0 0,0 0-1,-2 2 10,3 5 0,1-11 0,3 4 0,0-3 9,0 1 1,0 2 0,3 0 0,1 0-56,3 0 1,0-7 0,-4 0 24,4 2 1,2 3-1,7-1 1,-4-1-1,-3-3 1,8 0 0,-3 7-14,4 0 1,3 0-1,0 0 1,0 0 7,0 0 1,0-7-1,0-3 1,0 1 12,0 0 1,2-1 0,3 5-1,4-4-3,3-3 1,-5 1-1,5-6 28,-3 3 1,5 0 0,-5-7 0,0 0 0,3 0 20,0 0 0,-8-2 0,3-3 1,-4-4 19,-3-3 1,0 5 0,0-4 0,0-1 33,0 1 1,-7 4 0,0-7 6,2-3 0,0 6 1,1-1-1,-6 0-23,-1 1 0,6-3 0,-4-7 1,2 0-26,0 0 0,-3 0 1,5 0-1,-4 0-4,-3 0 0,5 0 0,-7 0 0,0 0 177,3 0 0,-8 7 0,5 0 0,-5-2-21,-2-3 0,0-2 0,0 0 0,0 0-158,0 0 1,3-2 0,1-3-1,3-2-13,-2 2 1,-3 3 0,-2 0 0,0-3 62,0-2 0,0-2 0,0 4 1,0-2 87,0 3 0,0 1 0,0 3 0,0 0 44,0 0 0,0 0 1,0 0-1,-2-2-93,-5-5 1,-2 9 0,-8-6 0,6-1-140,1 3 1,-6 0-1,4 2 1,-2 0-10,1 0 0,-1 0-53,-7 0 0,0 2 1,0 3-42,0 2 0,0 9 0,0-2 0,0 5-315,0 2 1,7 0 0,0 2-251,-3 5 0,-1-2 18,-3 9 0,7-10 0,2 6-740,3-1 0,2-4 29,7 9 0,2-7 1384,5 7 1,5-10 0,9 6 0</inkml:trace>
  <inkml:trace contextRef="#ctx0" brushRef="#br1">7323 7931 8454,'12'0'-2011,"-1"-7"2005,-4 0 61,-4 0 1,8 7-1,-6-3-405,2-4 350,0 5 0,2-7 0,3 9 0</inkml:trace>
  <inkml:trace contextRef="#ctx0" brushRef="#br1">6798 6986 8576,'0'-21'-92,"0"7"1,-2 3 194,-5 1 0,2 1 161,-8 2 1,-1 5-1,-7-8-135,0 1 0,7 7 0,0-5 0,-3 4-68,-1 3 1,4 0 0,0 0 0,-5 3 32,-7 4 1,3 2-1,-5 7 1,2-2-68,-2 3 1,3 1 0,-10 3-1,-3 0 61,-1 0 0,-3 3 0,0 1 0,0 3 48,0-2 0,0 0 0,0-1 0,0 6-18,0 1 0,7-4 0,0 7 0,0 0 37,3-2 1,1-1 0,10-6 0,0 2-45,0-2 0,10 4 0,1-2 0,3-2 19,0-3 0,0 0 0,7 3 0,3 2-46,4-3 1,-3 6 0,10-3-1,3 0-77,1 2 1,3-7-1,3 5 1,4-4-18,7-3 1,7-7 0,6-3 0,8-2-26,5-4 1,4-3 0,3-2 0,7 0-11,6 0 1,-6-2 0,9-3-1,-5-4-44,-7-2 0,-6-6 0,6-8 0,-5-3 1,-6 2 0,-12-7 0,0 1 1,-5-3-50,-2 0 1,-7 7 0,-2-5 91,-3 3 1,-4-5 0,-10 5 0,-4-3 159,-3-4 1,5-1 0,-7 1 0,-2 4 0,-5-2 104,-7-4 1,2 8 0,-9-10-1,-5 1-107,-6 0 1,1 3-1,-6 0 1,0-3-63,-5 3 1,2 6-1,-2-1 1,-2 1-129,-3 6 1,5 4 0,3 5 0,-1 4-240,0 3 1,5-1 0,-4 6-1,1-3-179,6 2 1,2 5 0,2 7 0,0 7-181,0 5 1,7 4-1,0 3 675,-3 1 0,-1 20 0,-3-3 0</inkml:trace>
  <inkml:trace contextRef="#ctx0" brushRef="#br1">26397 12420 15484,'-3'12'-182,"-4"-5"1452,5 5 0,-14-8-338,9 10 1,-3-7 678,3 7-536,5 0 1,-14 0 1681,9 0-2346,0-9 1,7 2 0,0-14-1,4-9 6,10-10 0,3-9 0,18-14 0,2-9-292,3-10 0,16-9 0,11-16 0,-26 41 0,2-1-172,4-5 0,-1-1 1,0 1-1,-1 0 1,3 0-1,0-1 1,0 1-1,-1 0 49,2-1 1,-2 1-1,-6 3 1,-3 1-1,-1 1 1,-23 33-3</inkml:trace>
  <inkml:trace contextRef="#ctx0" brushRef="#br1">27236 10215 17196,'-21'2'51,"0"-2"1,0 0 1355,0 0-1012,9 0 0,5 0-291,14 0 1,5 0 0,9-2 69,0-5 0,7-2 0,-14 1-93</inkml:trace>
  <inkml:trace contextRef="#ctx0" brushRef="#br0">27593 10217 7902,'14'-18'217,"0"4"0,-10 2 1053,3 5-951,-4 5 1,-3 2-1,0 14 1,0 4 161,0 3 0,0 3 0,-3 1 0,-4 6-229,-7 1 0,-4 3 1,-3 7-1,-3 2-86,-4 5 1,3 5 0,-10 9 0,-2 0-76,-3 0 1,-4 9 0,-3 3 48,-2-1 0,0 6 1,5-8-1,-1 0-359,3 0 0,-2-4 1,16-12-1,3-12-646,1-13 1,10-6 68,0-18 0,12-7 0,0-9 209,6-3 1,3 5 0,-7-7 0,3-2-24,4-3 1,-3-2 0,8-2 609,-3-5 0,8-5 0,-6-9 0</inkml:trace>
  <inkml:trace contextRef="#ctx0" brushRef="#br0">27152 10301 7891,'-2'-28'365,"-3"3"533,-2-1 0,-2 7-484,2 5 1,7 10-1,-3-6-242,8 1 1,18 7-1,1-8 1,6 1-145,7-5 1,3-5 0,2 1-1,2 1-79,5 3 0,2 10 0,8-3 1,-6 5 36,-1 2 1,-10 11 0,-10 10 0,-1 12 118,-6 6 0,-4 10 1,-7 0-1,-7 0 110,-4 3 0,-3-6 0,0 8 0,0-1-149,0 1 1,-7-12 0,-3 2 0,1-2-422,0-4 0,-1-8 1,6 2-1,-6-1-486,-1-6 1,6-8 0,-4-6-1219,-1-1 2059,8-3 0,-7-17 0,9-1 0</inkml:trace>
  <inkml:trace contextRef="#ctx0" brushRef="#br0">28453 8371 8345,'0'-21'0,"-2"2"108,-5 5 0,2-2 355,-9 9 1,7-7 0,-7 7-1,-2 0-241,-3-2 1,-2 7 0,0-5 0,0 4-184,0 3 1,5 0 0,-3 0 65,-4 0 0,-3 0 0,8 3 1,1 1-134,3 3 0,0 10 56,-7-3 1,7 4-1,3 3 141,1 0 0,3 9 1,5 5-1,-3 5 0,-2 2 158,3 0 0,1 9 0,3 7 1,3 10-102,4 9 1,-5 14-1,7 5 1,-2 1-66,0 1 0,7-4 0,-4 6 0,-1 2-56,0-1 0,1-17 0,-6-3 0,3-4-91,-2-2 1,-3-5-1,-2 2 1,0-2-52,0-3 0,0-13 0,0 9 0,0-5 36,0-4 1,0-3 0,0-11 0,0-3 6,0-2 0,0-9 1,0 2-1,0-3-20,0 3 0,0-11 0,0 4-314,0-3 0,0-6-706,0 2 0,3-9 548,4 1 1,4-12 0,10-8 0,0-5-194,0-2 0,7-9 1,2-3-1,3-2 679,4 0 0,3-9 0,2-10 0</inkml:trace>
  <inkml:trace contextRef="#ctx0" brushRef="#br0">28852 8413 8178,'-19'-2'3,"3"-3"481,2-2 0,7 0 0,-5 5 1,0-3 81,1-2 1,4 0 0,-5 9-308,3 5 0,-5-2 0,7 9 1,2 5-79,3 6 0,-5 1 1,0 7-1,2-1-18,3 1 1,4 0-1,5 4 1,7-5-195,5-1 1,2-1 0,2-4 0,3-1-112,2-6 1,7 0 0,-5-12-1,0-3 144,1-1 1,4-3-1,-7-3 1,-3-4 76,-1-7 0,-4-4 1,1-6-1,-2-1 141,-5-3 0,-5-3 0,-9 6 0,0-5 83,0-3 0,-2 7 0,-5-2 1,-7 5-118,-5 2 1,-4 0 0,-5 2-317,-7 5 0,3-2 0,-3 9 0,0 2 1,0 3-319,0 2 1,9 0-1,-2 2 1,5 5-1431,2 7 1,9-2 0,5 2 1877,5 2 0,20 3 0,6 2 0</inkml:trace>
  <inkml:trace contextRef="#ctx0" brushRef="#br0">30551 8224 8342,'0'-21'139,"0"10"1,-2-1 559,-5 5 1,2-2 420,-9-5 1,7-3-808,-7 10 1,7 0-1,-4 10 1,-1 1-90,0 3 1,5 10 0,-4-3 0,-1 7-21,0 7 1,8-3 0,-3 10-171,4 2 1,-4 1 0,0-1 0,3-4 0,4-1-182,7 1 1,-3-5 0,10 2 0,3-4 79,1-7 1,10-3 0,0 3 0,0-5 32,3-7 0,-8-5 1,7-2-1,-2-2 76,0-5 0,0-5 1,-7-11-1,2-3 138,5-2 0,-11-9 0,4 2 0,-5-5 112,-4-2 1,-1 7 0,-6 0-1,2-2 12,-2-3 0,-12 5 1,-7 3-1,-7 1-303,-7 6 0,-3 1 0,-6 6 0,5 1-612,1 3 1,-4 7-1,7-4 1,3 1-2585,1 6 3195,3 1 0,0 13 0,0 1 0</inkml:trace>
  <inkml:trace contextRef="#ctx0" brushRef="#br0">31558 8119 8335,'-11'0'973,"2"-9"-767,9 7 1,2-10-1,5 7 1,7-2 34,4 3 1,3 1 0,0 3 0,3 0-219,4 0 0,-5-7 0,5 0-116,-5 3 1,-2 1 0,0 3-280,0 0 1,0 0-1299,0 0 925,-9 0 1,0-2 299,-5-5 445,-5 5 0,17-8 0,-8 10 0</inkml:trace>
  <inkml:trace contextRef="#ctx0" brushRef="#br0">32125 7889 8335,'0'-12'18,"0"-7"240,0 5 0,-2 3 310,-5-3 0,-3 7 0,-6-5-28,2 3 0,0 2-321,-7 7 0,0 9 0,2 5-147,5 5 1,-2 2-1,9 0 1,0 2-177,-2 5 1,7-5-1,-5 7 1,4-2-163,3 0 1,0 0 0,3-7 0,1 3 110,3 4 1,10-12-1,-4 3 1,6-8 138,2-6 1,0-3-1,0-2 1,0 0 16,0 0 0,0-2 1,0-5-1,0-7 205,0-5 1,-9-2 0,-5-2 0,-5-3 129,-2-2 0,0-2 0,0 4-231,0-2 1,-9-6 0,-5 6-1,-3 2 1,1 3-168,2 2 0,0 7 0,-7 2-392,0 3 0,0 2 1,2 9-403,5 5 0,-2-2 1,9 9-1,2 2 856,3 3 0,11 11 0,3 3 0</inkml:trace>
  <inkml:trace contextRef="#ctx0" brushRef="#br0">32524 8077 8012,'0'-11'5150,"0"-1"-2813,0 5-2470,0 5-2965,0-8-1435,0 10 4533,0-9 0,9-3 0,3-9 0</inkml:trace>
  <inkml:trace contextRef="#ctx0" brushRef="#br0">32713 7595 8335,'-21'0'346,"7"-7"1,0 0 2279,-3 2-1651,8-6 1,0 6-830,9-9 1,9 7-1,5-5 1,7 3 31,7 4 1,-2 3-1,6 2 1,1 0-370,-1 0 0,-6 0 0,2 2-27,-5 5 0,-4 5 0,-3 9 0,-4 0 1,-3 0 175,-4 0 0,-3 2 0,-2 3 0,0 4 138,0 3 1,-2-5 0,-5 4-1,-5 1 7,1 0 1,-6-1-1,8 3 1,0-5 166,-1 1 1,-4-13-1,7 8-159,3 0 0,-6-8 10,3-4 1,3-9 0,11 2-84,7-5 1,4-2 0,3-2 0,0-3-77,0-2 1,0-9 0,0 4 0,-2-2-994,-5 0 1,5 7 0,-5-4-164,4 1 1,-6 1 0,-3 4 1193,1-2 0,1-9 0,10 4 0</inkml:trace>
  <inkml:trace contextRef="#ctx0" brushRef="#br0">5267 11036 13394,'-40'-10'-253,"5"-11"0,-16-2 1,7-5-155,-5 5 1,4 2 0,-4 0 0,3 2 580,-3 5 0,9-5 0,-4 8-155,4-1 0,-4-7 0,9 5 0,-5-4 0,-2-1-14,0 5 0,0-4 1,0 6-1,0-2 11,0 0 1,-4 9-1,-8-2 1,-9 7 50,-2 7 0,-14 10 0,-8 15 1,-13 12-6,-7 8 0,54-23 0,1 2 0,-5 5 0,0 3 0,0 3 0,2 2 32,-1 2 0,2 1 1,10 3-1,2 1 0,-3 3 1,1 1-1,6 0 0,2 0 27,4-4 1,3 0 0,-22 52 0,18-14-1,12-6-126,12-3 0,18-20 0,15 3 0,15-2-12,15 0 1,11 1-1,7 1-8,5 0 0,17 0 0,-6 0 0,10-2 0,-43-32 1,2-2 15,3-1 0,1-3 0,0-4 1,2-3-1,4-1 0,1-2 0,-1-2 1,-1-1-11,0-3 0,-1 0 0,46 0 0,-50-10 0,0-4 0,-1-2 0,-1-3 17,52-20 0,-50 9 0,0-3 1,-2-1-1,1-2 0,1-3 0,1-1 33,1-5 1,-2-1 0,-11 1 0,-2-1-1,5-6 1,-1-1 0,-7 2 0,-2-1 69,-3 0 0,-3-1 1,28-38-1,-13-9 0,-8-5 28,-11 0 0,-10-4 0,-9-3 1,-7 0 175,-5 2 0,-23 10 0,-14-9 0,-16 13-232,-10 10 0,-13 20 1,-8 3-1,-11 12-210,-10 9 0,-2 5 0,46 19 0,-3 3 0,0 0 0,-2 2-99,0 2 0,0 1 1,-50 1-1,-3 4 0,12 5-72,7 7 1,17 12 0,-1 4 0,10 3-555,11 4 0,1-4 0,13-3 899,7-7 0,-2 12 0,10-11 0</inkml:trace>
  <inkml:trace contextRef="#ctx0" brushRef="#br0">28810 9189 10011,'0'-21'578,"0"0"1,0 7-157,0 0-8,0 10 9,0-6 102,0 10-169,0 0-178,0 10-425,0-8 213,0 7 81,0-9 948,0 0-935,-10-9 1,8 4-42,-5-9 1,5 7-79,2-7 1,-3 10-133,-4-3 0,5 2-600,-5-2 778,5 5 0,2-5 0,0 14 148,0 7 0,2 11 1,3 6-1,4 1 0,3 6 0,-5 1 1,4 3-1,1 3 2,0 3 0,-5-3 0,4 1 0,-1-6-46,-6-5 0,6-9 1,-3 2-234,-3-5-19,-1-2 177,-3-9 1,0-5 3,0-14-10,0 4-43,0-15-251,0 15-218,0-6-1412,0 9 1331,0 0 1,9-9-1,3-3 1</inkml:trace>
  <inkml:trace contextRef="#ctx0" brushRef="#br0">30614 9084 9940,'-11'-9'922,"1"7"0,8-8-638,-5 10 1,5-2 103,-5-5 1,-5 5 48,-2-5 1,2 4 0,-2 3-77,-2 0 1,4 0 0,-2 3-80,-2 4 0,-3 4 0,1 10 0,1 0-108,3 0 0,3 0 0,-3 0 0,7 3-222,4 4 0,3-5 1,0 5-1,0-5-41,0-2 0,10 3 0,4 1-2,4 3 1,10-2-1,0-10 1,0-2 0,0 0-19,0-2 1,0-1-1,-7-6 1,3 2 61,4-2 1,-5-3 0,5-4 0,-5-3 25,-2-2 1,-2-9 0,-3 2 0,-2-5-33,2-2 0,-4-2 0,0-3 0,-1-2 104,1 3 1,-7-1 0,2 0 10,-5-2 0,-2-2 0,0 4 0,0-2 1,-2 0 33,-5-2 0,-5 11 1,-9-6-1,0-1-9,0 3 0,-2 7 0,-3 4 0,-2 0-62,3 1 0,-1 4 0,0-5-178,-2 3 1,0 2 0,7 7 0,0 0-314,0 0 0,3 2 0,1 3 0,6 4-126,1 3 0,3-5 1,7 7-1045,0 2 1,10 2 1587,4 3 0,14 0 0,4 0 0</inkml:trace>
  <inkml:trace contextRef="#ctx0" brushRef="#br0">32230 8980 20429,'-12'-10'-5405,"1"6"4906,4-10 0,-5 0 1230,-9-7 0,7 9 933,0 5-979,9 5 1,-2 2-99,14 0 1,5-3-1,9-1 1,2-3-460,5 2 1,-2 0 0,7 1 0,-1-3-879,1 2 0,-5 0 1,4 1-1,-1-3 325,-6 2 0,-1 3 0,-6-1 0,1-1-289,2-3 1,-12 0 1164,12 7 0,-4 0 1,4 0-1</inkml:trace>
  <inkml:trace contextRef="#ctx0" brushRef="#br0">32880 8602 20429,'-11'-21'-6511,"4"0"6544,4 0 1,3 0 0,-2 2 0,-3 3 1094,-2 2 1,0 0 266,7-7-929,0 9 1,0 12-1,0 14 1,0 5 18,0 2 1,0 9 0,0 3 0,0 2-196,0 0 0,0 0 1,0 7-1,0-3-517,0-4 1,0 3 0,0-10 0,0 0-209,0 2 0,0-7 0,0 5-4079,0-4 632,0-3 3951,0-1 1,10-8-1,1-3 1</inkml:trace>
  <inkml:trace contextRef="#ctx0" brushRef="#br0">28894 10154 17412,'-12'0'497,"3"-2"-645,9-5 1174,-10 5 1,-1-8-608,-10 10 1,0 0-1,0 3 86,0 4 1,7-5 0,2 7 0,0-2 390,1 0 0,-3 10-413,-7-3 0,9 4 1,3 3-1,0 0-368,-5 0 0,4 3 0,3 1 1,5 3-176,2-2 1,0-3-1,2-2 1,5 0-163,7 0 0,5 0 0,2 0 0,2 0 317,5 0 1,-2-7 0,6-2 0,1-1-181,0 1 0,-5-7 1,7 2-1,2-5-18,3-2 0,-5-9 0,-3-3 1,1-4 49,-1-5 0,-4 4 0,3-11 0,-3 3-56,-3-3 0,-13 4 0,7-6 0,-5 2 34,-3 0 1,-6-2 0,2 4-1,-5-2 352,-2 3 0,-9-6 1,-5 3-1,-5 3-61,-2 1 0,-2 1 1,-3-3-1,-4 1-126,-3 6 1,8 1 0,-6 11 0,1 2-306,-5 3 1,3 2-1,-1 0 1,0 2-507,1 5 0,6 5 0,-2 9 1,7-1-361,7 1 1,5 0 0,9 0-2625,0 0 3302,9-9 0,12 7 0,12-8 1</inkml:trace>
  <inkml:trace contextRef="#ctx0" brushRef="#br0">30740 9924 19433,'-9'-21'-1305,"4"2"887,-9 5 1,7-2 195,-7 9 0,10-3-189,-3 3 1,2 5 551,-2-5 0,5 7 1,-5 7 323,4 7 1,3 5-1,0 4 1,0 5-27,0 7 0,0 5 0,0 4 0,0 2-331,0 3 0,0 3 0,0-8 1,0 0 117,0-4 1,0-3-1,0 3 82,0-5 1,0-5 442,0-9-245,0-9 0,0-5 165,0-14 1,0 2-1410,0-9 1,0 7-298,0-7 1,0 7 138,0-7 1,0 7-1,-2-4-2349,-5 1 3067,5 3 1,-8-2 0,10-3 0</inkml:trace>
  <inkml:trace contextRef="#ctx0" brushRef="#br0">32293 9714 19196,'-14'0'943,"2"-3"-1258,3-4 0,0 5 1,2-5 195,-7 5 1,2 2 427,-2 0 1,0 0-1,-7 0-56,0 0 1,7 2-1,0 5 0,0 7 115,2 5 1,-6 2 0,6 2 0,-2 5-233,0 7 0,7-2 1,-5 2-1,3 2-165,4 3 0,3-1 0,2-2 0,2-4-227,5-3 0,5-2 0,9-9 0,0-3 206,0-2 1,0-9 0,0 2 0,0-5 182,0-2 1,-7-2-1,0-3 1,2-6 201,3-8 1,2 3 0,0-12-235,0 4 1,-2-4-1,-3-2 1,-4 0 0,-3-3-268,-4 1 1,-3-1 0,-2-4-1,0 4 32,0 3 0,-9-1 1,-5 8-1,-7 0 92,-7 4 1,2 10 0,-7-3-1,1 1 141,-1-1 1,5 7 0,-5-2 0,3 5-177,4 2 0,3 2 0,2 5-7,0 7 0,10 5 0,4 2 0,4 0-1169,3 0 0,3 2 0,4 3 0,9 2 816,9-3 0,8 8 0,9 0 0</inkml:trace>
  <inkml:trace contextRef="#ctx0" brushRef="#br0">32734 10008 20123,'0'-21'-1331,"0"0"1183,0 0 0,0 7 0,0 0 1136,0-3 1,-3 8-421,-4 2 0,3 14 0,-8 7 0,0 7-296,1 7 1,4-2 0,-5 6 0,0-1-85,1-6 1,6 1-1,-2-1 1,2 3-526,-2-2 1,5-3 0,-5-2-2103,5 0 0,2 0 553,0 0 1763,0-9 0,9 7 0,3-8 0</inkml:trace>
  <inkml:trace contextRef="#ctx0" brushRef="#br0">32880 9609 20123,'0'-21'-907,"-9"0"1,4 2 0,-6 3 367,1 2 0,-4 7 0,5-5 1036,-3 3 0,5 2 552,-6 7 1,8 12-1,-2 6 1,5 10-720,2 5 0,0 0 0,0 4 0,2-2-136,5 2 0,4-4 1,8-1-1,-3-1-560,-2-6 1,0-1-1,5-3 1,-3 0-146,-2 0 1,-7-3 0,5-1-1,0-6-130,-1-1 0,-6-1 661,2-2 1,-14 2 0,-7 5 0,-5-7-138,-2-4 1,-2-3 0,-3 0 0,-2-3-2184,3-4 0,2-4 2056,2-10 0,0-10 1,0-1-1</inkml:trace>
  <inkml:trace contextRef="#ctx0" brushRef="#br0">32629 9609 20123,'-10'-14'-1775,"-4"0"1,3 7 0,-3-5 2601,-3 3 1,6-5 0,-1 5-478,3-3 0,4 7 0,12-4 0,9 0 349,10-5 1,7 2 0,9 0 0,2 1-571,5-1 0,-2 5 0,6-5 0,-2 3-1612,-4 4 0,-10 3 0,-4 2 1634,-3 0 0,-2-9 1,-7-3-1</inkml:trace>
  <inkml:trace contextRef="#ctx0" brushRef="#br0">33090 7133 20123,'0'-11'-1518,"0"-1"0,3 7 2623,4-2 0,-5-9 0,7 4-398,1 1 1,-6-6 0,10 8 0,3 0-347,1-1 1,3 1 0,0 4-1,0-2-202,0 3 0,7-6 0,0 3 0,-2 3-221,-3 1 0,-9 13 0,-2 4-78,-3 4 0,-2 6 1,-7 4-1,0 7 1,0 4 187,0 3 1,-9 10 0,-5 1 0,-3 3 134,3 0 1,-4 2-1,6 10 1,-2 4-152,0 3 0,7-3 0,-5 7 0,3 5-7,4 2 0,3 5 1,2 10-1,0-3-43,0-1 0,-7-15 0,0 18 0,0 0-33,-2-2 0,6-11 0,-4-1 0,5 0 149,2 0 0,0-13 0,0 1 0,2-8 71,5-4 0,-2-10 0,7 8 0,-1-4-239,1-2 1,-7-7 0,4 2-1,-2-3-55,0 3 1,0-9-1,-7 4 1,0-2 49,0-5 1,0 1-1,0 4 1,-2-1 135,-5 1 0,-3 0 0,-6-2 0,4-3-12,3-2 0,-7-14 0,2 3 278,-5-6 1,-2 3-1,0-14 1,0-2-223,0-3 0,0-2 0,0 0 0,-2 0-275,-5 0 1,2-2 0,-9-5-408,-2-7 1,14-5-1,4-2-1629,7 0 0,8 10 0,11 4 2425,7 4 0,14-6 0,4-3 0</inkml:trace>
  <inkml:trace contextRef="#ctx0" brushRef="#br0">33447 10490 23319,'-12'21'2232,"-9"2"1,-14 5-1620,-11 7 0,-8 14 1,-11 7-869,-5 5 1,0-1 0,-5-1 0,12-6-1,7-4-909,12-9 0,23-7 1,9-12 636,15 0 1,8-10 0,10-2-1</inkml:trace>
  <inkml:trace contextRef="#ctx0" brushRef="#br0">33468 10637 20123,'0'-30'-666,"0"6"1,0-6 845,0 9 0,-2 9 1,-5 8-1,-5 8 1466,0 10 1,-13 14 0,1 10 0,-6 8-1028,-7 10 0,-10-2 0,-2 2 0,0 2-680,-2 3 1,7-5-1,-5 0 1,7 2-2317,7 2 0,2-4 2388,5 0 1,14-9-1,-5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A4A2-B2A4-4158-8676-C84DEE566975}" type="datetimeFigureOut">
              <a:rPr lang="en-ID" smtClean="0"/>
              <a:t>15/09/23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3939C-2734-46D4-98D2-8E50F6E902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68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DEF0-4466-C111-B134-D90FFFA4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36EE3-6FBA-2477-E2B0-3407F43F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E405-F162-CFB7-33BF-8275018C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4394-8CDD-4589-AD16-11F147BF9A0D}" type="datetime1">
              <a:rPr lang="en-ID" smtClean="0"/>
              <a:t>15/09/23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D7FD-57C1-C8C6-2F69-8E18021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D79E-D371-9A7F-7C15-076C7DE0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6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99AD-E69E-D0DC-4504-0126E5CC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BFC42-B874-1194-79CC-E4D24718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6C0E-E764-80C8-72D6-65E8B1EB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3FE-B978-41D3-BFA7-6882389E090A}" type="datetime1">
              <a:rPr lang="en-ID" smtClean="0"/>
              <a:t>15/09/23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18E6-CB26-8BD8-0F51-0FDB5DBC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26AE-7D13-618A-29F8-BF15B2B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4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73EB9-758F-7579-7FDA-88019E4F4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B767B-2CB4-7994-0C18-B62B2DE8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A18A-74CA-79A1-7BAE-531E1708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BB5-6DD6-4720-8463-9279A7EBEC8C}" type="datetime1">
              <a:rPr lang="en-ID" smtClean="0"/>
              <a:t>15/09/23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33E6-695A-1A7D-BB9F-5D0D967B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9A76-AEEA-CE94-E3A3-468D164F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4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196C-4E13-D307-3DB3-730D8E8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4CB-4130-1263-2649-5540AF3B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511E-C964-4E7F-E053-C99D4842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416-DABE-46B2-B376-BE5FF434C5DD}" type="datetime1">
              <a:rPr lang="en-ID" smtClean="0"/>
              <a:t>15/09/23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7DA0-7312-23BF-B56E-98ABF66A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2DB0-42B6-C2E4-B078-DB5F93D8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8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FB1A-7E42-D12C-0F85-7E963050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3CC96-9F06-B6B1-3E91-46962D96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E0A0-F7BF-450F-5F37-AB47795B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5E97-181B-4CD5-8A20-506393B96870}" type="datetime1">
              <a:rPr lang="en-ID" smtClean="0"/>
              <a:t>15/09/23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BB6-05CB-BEEC-5719-2732821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C43B-B44C-216F-9ADB-C046648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81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7E4D-40CD-91BA-DE7C-624B28B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0C2E-FCBF-F6E0-0CF2-E420803A5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D559-DA18-BE13-9EEB-190D3C2CC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04FC-172B-D09B-C5CC-31FB02B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58AE-CB1E-4281-98D0-7910D2ACCF79}" type="datetime1">
              <a:rPr lang="en-ID" smtClean="0"/>
              <a:t>15/09/23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4724-5B3B-EA0B-8332-86B56F09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8DF9-6753-BF7D-2864-FC902FD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1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0881-60D3-45D5-DF4C-4D8A8992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5CF4-8E04-BE08-7C87-65C8E283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CACA3-8945-8710-C553-3377DEB8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51132-E8AF-5121-5A04-490A4EE6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52714-7379-4228-4E9A-1E5D8E9EE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73CA8-7447-DD11-C732-899D1E2D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3834-4092-4EEC-B699-A97E17C09799}" type="datetime1">
              <a:rPr lang="en-ID" smtClean="0"/>
              <a:t>15/09/23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4462C-FE77-297D-E93B-F9DFD3EB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09858-108A-26A8-04AA-85BE0D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6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ADF-51E0-B2E7-D9C7-5EE9DACF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6F939-4323-33E5-D500-277969B8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FB7-16A2-430D-88EF-5A5FD41EE6EA}" type="datetime1">
              <a:rPr lang="en-ID" smtClean="0"/>
              <a:t>15/09/23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79695-A4BA-17E7-B0FA-52B10AF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63495-75DA-D44B-6F6C-C9112AE9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60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5B01C-6139-ECCC-E790-B886402E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2D25-B693-4E09-9E52-34C9ACA991B3}" type="datetime1">
              <a:rPr lang="en-ID" smtClean="0"/>
              <a:t>15/09/23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52F8C-575E-C975-DAB3-69167D5E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F9DF-9070-B0B7-5E3D-650E67D3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6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D75B-A3AE-C2C2-2BC1-D2277A03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1DD0-1F95-825E-1A9C-31D9ADC8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75DFC-A8ED-C3C5-3115-8F7ED19D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AECD5-9C96-77DC-AFD1-5E0B22D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F6F7-BFFB-49BB-98A1-5B2AA635F071}" type="datetime1">
              <a:rPr lang="en-ID" smtClean="0"/>
              <a:t>15/09/23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4A1A-900B-9B0D-2585-F061C30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21EA0-3F1D-F066-D3E1-C4235691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1A6A-2E3D-5BD7-75D7-D9CF4180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EB84C-DCF5-D508-66E6-E9D5D3C5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182BA-9C32-7287-6AC2-F9626610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9B7EB-34D6-9D59-B3F7-36B1F259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938-AB18-4B9B-BD34-D0CBA3E5C2CC}" type="datetime1">
              <a:rPr lang="en-ID" smtClean="0"/>
              <a:t>15/09/23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067B-CC35-23AD-28D9-BC73D1A5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13736-3B9E-EEBA-754F-7182708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38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D870C-EF6B-8F50-94E2-238774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36ED-A6F2-ADE4-ED48-A15F22B1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75C5-B971-5997-496A-2208C8D6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8CCB-F404-4989-9EC1-5C0BE740DAA2}" type="datetime1">
              <a:rPr lang="en-ID" smtClean="0"/>
              <a:t>15/09/23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0D4A-5A6E-146A-82C6-7A989E2C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85F8-1BB4-5EBC-6C7B-C01BD36E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704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33221302@mahasiswa.itb.ac.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6AA-B4D6-E990-999C-4A87AA296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6AA0-A191-0F8A-827E-52ED9A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824"/>
            <a:ext cx="9144000" cy="13239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Dosen</a:t>
            </a:r>
            <a:r>
              <a:rPr lang="en-US" dirty="0"/>
              <a:t> : Prof. Dr. Ir. </a:t>
            </a:r>
            <a:r>
              <a:rPr lang="en-US" dirty="0" err="1"/>
              <a:t>Carmadi</a:t>
            </a:r>
            <a:r>
              <a:rPr lang="en-US" dirty="0"/>
              <a:t> </a:t>
            </a:r>
            <a:r>
              <a:rPr lang="en-US" dirty="0" err="1"/>
              <a:t>Machbub</a:t>
            </a:r>
            <a:endParaRPr lang="en-US" dirty="0"/>
          </a:p>
          <a:p>
            <a:r>
              <a:rPr lang="en-US" dirty="0" err="1"/>
              <a:t>Anggera</a:t>
            </a:r>
            <a:r>
              <a:rPr lang="en-US" dirty="0"/>
              <a:t> </a:t>
            </a:r>
            <a:r>
              <a:rPr lang="en-US" dirty="0" err="1"/>
              <a:t>Bayuwindra</a:t>
            </a:r>
            <a:r>
              <a:rPr lang="en-US" dirty="0"/>
              <a:t>, PhD</a:t>
            </a:r>
          </a:p>
          <a:p>
            <a:r>
              <a:rPr lang="en-US" dirty="0" err="1"/>
              <a:t>Asisten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: Adi Novitarini Putri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1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541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2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0EF3-F800-D06D-1A59-028718C40E6A}"/>
              </a:ext>
            </a:extLst>
          </p:cNvPr>
          <p:cNvSpPr txBox="1"/>
          <p:nvPr/>
        </p:nvSpPr>
        <p:spPr>
          <a:xfrm>
            <a:off x="4576480" y="0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Representasi</a:t>
            </a:r>
            <a:r>
              <a:rPr lang="en-ID" b="1" i="0" u="none" strike="noStrike" dirty="0">
                <a:solidFill>
                  <a:srgbClr val="161616"/>
                </a:solidFill>
                <a:effectLst/>
                <a:latin typeface="emoji"/>
              </a:rPr>
              <a:t> SS Waktu </a:t>
            </a:r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Diskrit</a:t>
            </a:r>
            <a:endParaRPr lang="en-ID" b="1" i="0" u="none" strike="noStrike" dirty="0">
              <a:solidFill>
                <a:srgbClr val="161616"/>
              </a:solidFill>
              <a:effectLst/>
              <a:latin typeface="emoj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4DB12-5F32-ECD2-9611-C3789B63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2" y="1090612"/>
            <a:ext cx="7048500" cy="492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FFF7B-A27D-43F0-D7EF-C0394751A936}"/>
              </a:ext>
            </a:extLst>
          </p:cNvPr>
          <p:cNvSpPr txBox="1"/>
          <p:nvPr/>
        </p:nvSpPr>
        <p:spPr>
          <a:xfrm>
            <a:off x="7116363" y="444281"/>
            <a:ext cx="486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the state equation and output equation of this block diagram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C6EFA-A0D1-423D-639F-A0B7D7472B15}"/>
              </a:ext>
            </a:extLst>
          </p:cNvPr>
          <p:cNvSpPr txBox="1"/>
          <p:nvPr/>
        </p:nvSpPr>
        <p:spPr>
          <a:xfrm>
            <a:off x="7166515" y="108723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Solusi :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7BF85B-96A1-37B0-B040-255FEA0202F5}"/>
                  </a:ext>
                </a:extLst>
              </p:cNvPr>
              <p:cNvSpPr txBox="1"/>
              <p:nvPr/>
            </p:nvSpPr>
            <p:spPr>
              <a:xfrm>
                <a:off x="7256862" y="1382864"/>
                <a:ext cx="4726776" cy="17543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Cari </a:t>
                </a:r>
                <a:r>
                  <a:rPr lang="en-US" dirty="0" err="1"/>
                  <a:t>relasi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orde</a:t>
                </a:r>
                <a:r>
                  <a:rPr lang="en-ID" dirty="0"/>
                  <a:t> </a:t>
                </a:r>
                <a:r>
                  <a:rPr lang="en-ID" dirty="0" err="1"/>
                  <a:t>sistem</a:t>
                </a:r>
                <a:endParaRPr lang="en-ID" dirty="0"/>
              </a:p>
              <a:p>
                <a:pPr marL="342900" indent="-342900">
                  <a:buAutoNum type="arabicPeriod"/>
                </a:pPr>
                <a:r>
                  <a:rPr lang="en-ID" dirty="0" err="1"/>
                  <a:t>Bangun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status </a:t>
                </a:r>
              </a:p>
              <a:p>
                <a:pPr marL="342900" indent="-342900">
                  <a:buAutoNum type="arabicPeriod"/>
                </a:pPr>
                <a:r>
                  <a:rPr lang="en-ID" dirty="0"/>
                  <a:t>Cari </a:t>
                </a:r>
                <a:r>
                  <a:rPr lang="en-ID" dirty="0" err="1"/>
                  <a:t>relasi</a:t>
                </a:r>
                <a:r>
                  <a:rPr lang="en-ID" dirty="0"/>
                  <a:t> </a:t>
                </a:r>
                <a:r>
                  <a:rPr lang="en-ID" dirty="0" err="1"/>
                  <a:t>antara</a:t>
                </a:r>
                <a:r>
                  <a:rPr lang="en-ID" dirty="0"/>
                  <a:t> </a:t>
                </a:r>
                <a:r>
                  <a:rPr lang="en-ID" dirty="0" err="1"/>
                  <a:t>keluaran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</a:t>
                </a:r>
                <a:r>
                  <a:rPr lang="en-ID" dirty="0" err="1"/>
                  <a:t>seluruh</a:t>
                </a:r>
                <a:r>
                  <a:rPr lang="en-ID" dirty="0"/>
                  <a:t> </a:t>
                </a:r>
                <a:r>
                  <a:rPr lang="en-ID" dirty="0" err="1"/>
                  <a:t>informasi</a:t>
                </a:r>
                <a:r>
                  <a:rPr lang="en-ID" dirty="0"/>
                  <a:t>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7BF85B-96A1-37B0-B040-255FEA02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62" y="1382864"/>
                <a:ext cx="4726776" cy="1754326"/>
              </a:xfrm>
              <a:prstGeom prst="rect">
                <a:avLst/>
              </a:prstGeom>
              <a:blipFill>
                <a:blip r:embed="rId3"/>
                <a:stretch>
                  <a:fillRect l="-1031" t="-2083" b="-45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9078A0-02B8-7E61-B03E-BF36B2F91CCD}"/>
                  </a:ext>
                </a:extLst>
              </p:cNvPr>
              <p:cNvSpPr txBox="1"/>
              <p:nvPr/>
            </p:nvSpPr>
            <p:spPr>
              <a:xfrm>
                <a:off x="7166515" y="3258305"/>
                <a:ext cx="4467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Dari </a:t>
                </a:r>
                <a:r>
                  <a:rPr lang="en-US" dirty="0" err="1"/>
                  <a:t>blok</a:t>
                </a:r>
                <a:r>
                  <a:rPr lang="en-US" dirty="0"/>
                  <a:t> diagram di </a:t>
                </a:r>
                <a:r>
                  <a:rPr lang="en-US" dirty="0" err="1"/>
                  <a:t>samping</a:t>
                </a:r>
                <a:r>
                  <a:rPr lang="en-US" dirty="0"/>
                  <a:t>, </a:t>
                </a:r>
                <a:r>
                  <a:rPr lang="en-US" dirty="0" err="1"/>
                  <a:t>relasi</a:t>
                </a:r>
                <a:r>
                  <a:rPr lang="en-US" dirty="0"/>
                  <a:t> status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9078A0-02B8-7E61-B03E-BF36B2F9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515" y="3258305"/>
                <a:ext cx="4467225" cy="1200329"/>
              </a:xfrm>
              <a:prstGeom prst="rect">
                <a:avLst/>
              </a:prstGeom>
              <a:blipFill>
                <a:blip r:embed="rId4"/>
                <a:stretch>
                  <a:fillRect l="-1230" t="-2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94291B-05B8-7C79-8F03-E9A6536491CA}"/>
                  </a:ext>
                </a:extLst>
              </p:cNvPr>
              <p:cNvSpPr txBox="1"/>
              <p:nvPr/>
            </p:nvSpPr>
            <p:spPr>
              <a:xfrm>
                <a:off x="6486525" y="4458634"/>
                <a:ext cx="5397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Bangun </a:t>
                </a:r>
                <a:r>
                  <a:rPr lang="en-US" dirty="0" err="1"/>
                  <a:t>persamaan</a:t>
                </a:r>
                <a:r>
                  <a:rPr lang="en-US" dirty="0"/>
                  <a:t>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94291B-05B8-7C79-8F03-E9A65364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25" y="4458634"/>
                <a:ext cx="5397760" cy="646331"/>
              </a:xfrm>
              <a:prstGeom prst="rect">
                <a:avLst/>
              </a:prstGeom>
              <a:blipFill>
                <a:blip r:embed="rId5"/>
                <a:stretch>
                  <a:fillRect l="-903" t="-4717"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0C2ADA-2C9E-9B25-EB26-CE362A82AD6D}"/>
                  </a:ext>
                </a:extLst>
              </p:cNvPr>
              <p:cNvSpPr txBox="1"/>
              <p:nvPr/>
            </p:nvSpPr>
            <p:spPr>
              <a:xfrm>
                <a:off x="4785229" y="5151970"/>
                <a:ext cx="7406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Bangun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keluaran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0C2ADA-2C9E-9B25-EB26-CE362A82A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29" y="5151970"/>
                <a:ext cx="7406771" cy="646331"/>
              </a:xfrm>
              <a:prstGeom prst="rect">
                <a:avLst/>
              </a:prstGeom>
              <a:blipFill>
                <a:blip r:embed="rId6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F7C3BE-19B1-21D5-CF19-E435DEDDB691}"/>
                  </a:ext>
                </a:extLst>
              </p14:cNvPr>
              <p14:cNvContentPartPr/>
              <p14:nvPr/>
            </p14:nvContentPartPr>
            <p14:xfrm>
              <a:off x="861120" y="4592160"/>
              <a:ext cx="10220760" cy="118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F7C3BE-19B1-21D5-CF19-E435DEDDB6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760" y="4582800"/>
                <a:ext cx="10239120" cy="12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3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3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0EF3-F800-D06D-1A59-028718C40E6A}"/>
              </a:ext>
            </a:extLst>
          </p:cNvPr>
          <p:cNvSpPr txBox="1"/>
          <p:nvPr/>
        </p:nvSpPr>
        <p:spPr>
          <a:xfrm>
            <a:off x="4576480" y="0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Representasi</a:t>
            </a:r>
            <a:r>
              <a:rPr lang="en-ID" b="1" i="0" u="none" strike="noStrike" dirty="0">
                <a:solidFill>
                  <a:srgbClr val="161616"/>
                </a:solidFill>
                <a:effectLst/>
                <a:latin typeface="emoji"/>
              </a:rPr>
              <a:t> SS Waktu </a:t>
            </a:r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Diskrit</a:t>
            </a:r>
            <a:endParaRPr lang="en-ID" b="1" i="0" u="none" strike="noStrike" dirty="0">
              <a:solidFill>
                <a:srgbClr val="161616"/>
              </a:solidFill>
              <a:effectLst/>
              <a:latin typeface="emoj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FFF7B-A27D-43F0-D7EF-C0394751A936}"/>
              </a:ext>
            </a:extLst>
          </p:cNvPr>
          <p:cNvSpPr txBox="1"/>
          <p:nvPr/>
        </p:nvSpPr>
        <p:spPr>
          <a:xfrm>
            <a:off x="7943850" y="682406"/>
            <a:ext cx="376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the state equation and output equation of this block diagram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DD101-5975-29DE-2E24-DC92C8E8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2" y="767446"/>
            <a:ext cx="7267575" cy="4333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6752D2-95F2-397B-4D59-A96D84176093}"/>
                  </a:ext>
                </a:extLst>
              </p14:cNvPr>
              <p14:cNvContentPartPr/>
              <p14:nvPr/>
            </p14:nvContentPartPr>
            <p14:xfrm>
              <a:off x="1043280" y="898920"/>
              <a:ext cx="11043360" cy="529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6752D2-95F2-397B-4D59-A96D84176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920" y="889560"/>
                <a:ext cx="11062080" cy="53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94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6AA-B4D6-E990-999C-4A87AA29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6562"/>
          </a:xfrm>
        </p:spPr>
        <p:txBody>
          <a:bodyPr/>
          <a:lstStyle/>
          <a:p>
            <a:r>
              <a:rPr lang="en-US" dirty="0"/>
              <a:t>Tutorial 1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6AA0-A191-0F8A-827E-52ED9A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76426"/>
          </a:xfrm>
        </p:spPr>
        <p:txBody>
          <a:bodyPr>
            <a:normAutofit/>
          </a:bodyPr>
          <a:lstStyle/>
          <a:p>
            <a:r>
              <a:rPr lang="en-US" dirty="0"/>
              <a:t>See you on next week !</a:t>
            </a:r>
          </a:p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didiskusikan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b="1" dirty="0"/>
              <a:t>tutorial </a:t>
            </a:r>
            <a:r>
              <a:rPr lang="en-US" b="1" dirty="0" err="1"/>
              <a:t>hari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:</a:t>
            </a:r>
          </a:p>
          <a:p>
            <a:r>
              <a:rPr lang="en-US" dirty="0" err="1"/>
              <a:t>Ms</a:t>
            </a:r>
            <a:r>
              <a:rPr lang="en-US" dirty="0"/>
              <a:t> Teams : </a:t>
            </a:r>
            <a:r>
              <a:rPr lang="en-US" dirty="0">
                <a:hlinkClick r:id="rId2"/>
              </a:rPr>
              <a:t>33221302@mahasiswa.itb.ac.id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4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12408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231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Tutorial 1</vt:lpstr>
      <vt:lpstr>PowerPoint Presentation</vt:lpstr>
      <vt:lpstr>PowerPoint Presentation</vt:lpstr>
      <vt:lpstr>Tutorial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Novitarini Putri</dc:creator>
  <cp:lastModifiedBy>Adi Novitarini Putri</cp:lastModifiedBy>
  <cp:revision>3</cp:revision>
  <dcterms:created xsi:type="dcterms:W3CDTF">2023-09-11T00:00:47Z</dcterms:created>
  <dcterms:modified xsi:type="dcterms:W3CDTF">2023-09-15T08:56:28Z</dcterms:modified>
</cp:coreProperties>
</file>