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8" r:id="rId3"/>
    <p:sldId id="279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Novitarini Putri" userId="eb507564-f348-43a3-94d9-981a58cc2d85" providerId="ADAL" clId="{BD306B55-635A-4F72-8301-6EFFD9C25803}"/>
    <pc:docChg chg="undo custSel addSld delSld modSld">
      <pc:chgData name="Adi Novitarini Putri" userId="eb507564-f348-43a3-94d9-981a58cc2d85" providerId="ADAL" clId="{BD306B55-635A-4F72-8301-6EFFD9C25803}" dt="2023-09-22T08:56:15.311" v="1070" actId="1076"/>
      <pc:docMkLst>
        <pc:docMk/>
      </pc:docMkLst>
      <pc:sldChg chg="addSp delSp modSp mod modAnim">
        <pc:chgData name="Adi Novitarini Putri" userId="eb507564-f348-43a3-94d9-981a58cc2d85" providerId="ADAL" clId="{BD306B55-635A-4F72-8301-6EFFD9C25803}" dt="2023-09-21T06:51:20.190" v="176"/>
        <pc:sldMkLst>
          <pc:docMk/>
          <pc:sldMk cId="1821395429" sldId="278"/>
        </pc:sldMkLst>
        <pc:spChg chg="del">
          <ac:chgData name="Adi Novitarini Putri" userId="eb507564-f348-43a3-94d9-981a58cc2d85" providerId="ADAL" clId="{BD306B55-635A-4F72-8301-6EFFD9C25803}" dt="2023-09-16T04:53:07.754" v="15" actId="478"/>
          <ac:spMkLst>
            <pc:docMk/>
            <pc:sldMk cId="1821395429" sldId="278"/>
            <ac:spMk id="8" creationId="{317FFF7B-A27D-43F0-D7EF-C0394751A936}"/>
          </ac:spMkLst>
        </pc:spChg>
        <pc:spChg chg="del">
          <ac:chgData name="Adi Novitarini Putri" userId="eb507564-f348-43a3-94d9-981a58cc2d85" providerId="ADAL" clId="{BD306B55-635A-4F72-8301-6EFFD9C25803}" dt="2023-09-16T04:53:08.330" v="16" actId="478"/>
          <ac:spMkLst>
            <pc:docMk/>
            <pc:sldMk cId="1821395429" sldId="278"/>
            <ac:spMk id="9" creationId="{E30C6EFA-A0D1-423D-639F-A0B7D7472B15}"/>
          </ac:spMkLst>
        </pc:spChg>
        <pc:spChg chg="del">
          <ac:chgData name="Adi Novitarini Putri" userId="eb507564-f348-43a3-94d9-981a58cc2d85" providerId="ADAL" clId="{BD306B55-635A-4F72-8301-6EFFD9C25803}" dt="2023-09-16T04:53:09.274" v="17" actId="478"/>
          <ac:spMkLst>
            <pc:docMk/>
            <pc:sldMk cId="1821395429" sldId="278"/>
            <ac:spMk id="10" creationId="{E07BF85B-96A1-37B0-B040-255FEA0202F5}"/>
          </ac:spMkLst>
        </pc:spChg>
        <pc:spChg chg="mod">
          <ac:chgData name="Adi Novitarini Putri" userId="eb507564-f348-43a3-94d9-981a58cc2d85" providerId="ADAL" clId="{BD306B55-635A-4F72-8301-6EFFD9C25803}" dt="2023-09-16T04:56:15.544" v="51" actId="1076"/>
          <ac:spMkLst>
            <pc:docMk/>
            <pc:sldMk cId="1821395429" sldId="278"/>
            <ac:spMk id="11" creationId="{837A0EF3-F800-D06D-1A59-028718C40E6A}"/>
          </ac:spMkLst>
        </pc:spChg>
        <pc:spChg chg="add mod">
          <ac:chgData name="Adi Novitarini Putri" userId="eb507564-f348-43a3-94d9-981a58cc2d85" providerId="ADAL" clId="{BD306B55-635A-4F72-8301-6EFFD9C25803}" dt="2023-09-21T06:50:12.031" v="165" actId="1076"/>
          <ac:spMkLst>
            <pc:docMk/>
            <pc:sldMk cId="1821395429" sldId="278"/>
            <ac:spMk id="12" creationId="{046C17DE-45F6-28D4-9C21-96FABB6C714E}"/>
          </ac:spMkLst>
        </pc:spChg>
        <pc:spChg chg="del">
          <ac:chgData name="Adi Novitarini Putri" userId="eb507564-f348-43a3-94d9-981a58cc2d85" providerId="ADAL" clId="{BD306B55-635A-4F72-8301-6EFFD9C25803}" dt="2023-09-16T04:53:11.408" v="18" actId="478"/>
          <ac:spMkLst>
            <pc:docMk/>
            <pc:sldMk cId="1821395429" sldId="278"/>
            <ac:spMk id="14" creationId="{AE9078A0-02B8-7E61-B03E-BF36B2F91CCD}"/>
          </ac:spMkLst>
        </pc:spChg>
        <pc:spChg chg="del">
          <ac:chgData name="Adi Novitarini Putri" userId="eb507564-f348-43a3-94d9-981a58cc2d85" providerId="ADAL" clId="{BD306B55-635A-4F72-8301-6EFFD9C25803}" dt="2023-09-16T04:53:11.408" v="18" actId="478"/>
          <ac:spMkLst>
            <pc:docMk/>
            <pc:sldMk cId="1821395429" sldId="278"/>
            <ac:spMk id="15" creationId="{C894291B-05B8-7C79-8F03-E9A6536491CA}"/>
          </ac:spMkLst>
        </pc:spChg>
        <pc:spChg chg="del">
          <ac:chgData name="Adi Novitarini Putri" userId="eb507564-f348-43a3-94d9-981a58cc2d85" providerId="ADAL" clId="{BD306B55-635A-4F72-8301-6EFFD9C25803}" dt="2023-09-16T04:53:11.408" v="18" actId="478"/>
          <ac:spMkLst>
            <pc:docMk/>
            <pc:sldMk cId="1821395429" sldId="278"/>
            <ac:spMk id="16" creationId="{8C0C2ADA-2C9E-9B25-EB26-CE362A82AD6D}"/>
          </ac:spMkLst>
        </pc:spChg>
        <pc:picChg chg="add del mod">
          <ac:chgData name="Adi Novitarini Putri" userId="eb507564-f348-43a3-94d9-981a58cc2d85" providerId="ADAL" clId="{BD306B55-635A-4F72-8301-6EFFD9C25803}" dt="2023-09-21T06:46:25.564" v="62" actId="478"/>
          <ac:picMkLst>
            <pc:docMk/>
            <pc:sldMk cId="1821395429" sldId="278"/>
            <ac:picMk id="3" creationId="{F24EDA8C-02EE-E5A2-1152-AD15A65F3B0E}"/>
          </ac:picMkLst>
        </pc:picChg>
        <pc:picChg chg="del">
          <ac:chgData name="Adi Novitarini Putri" userId="eb507564-f348-43a3-94d9-981a58cc2d85" providerId="ADAL" clId="{BD306B55-635A-4F72-8301-6EFFD9C25803}" dt="2023-09-16T04:53:11.408" v="18" actId="478"/>
          <ac:picMkLst>
            <pc:docMk/>
            <pc:sldMk cId="1821395429" sldId="278"/>
            <ac:picMk id="7" creationId="{C994DB12-5F32-ECD2-9611-C3789B6382BF}"/>
          </ac:picMkLst>
        </pc:picChg>
        <pc:picChg chg="add mod">
          <ac:chgData name="Adi Novitarini Putri" userId="eb507564-f348-43a3-94d9-981a58cc2d85" providerId="ADAL" clId="{BD306B55-635A-4F72-8301-6EFFD9C25803}" dt="2023-09-21T06:50:09.841" v="164" actId="1076"/>
          <ac:picMkLst>
            <pc:docMk/>
            <pc:sldMk cId="1821395429" sldId="278"/>
            <ac:picMk id="8" creationId="{62A72783-6EB2-66BF-A31B-BC07BD7709E8}"/>
          </ac:picMkLst>
        </pc:picChg>
        <pc:picChg chg="add mod">
          <ac:chgData name="Adi Novitarini Putri" userId="eb507564-f348-43a3-94d9-981a58cc2d85" providerId="ADAL" clId="{BD306B55-635A-4F72-8301-6EFFD9C25803}" dt="2023-09-21T06:50:08.187" v="163" actId="1076"/>
          <ac:picMkLst>
            <pc:docMk/>
            <pc:sldMk cId="1821395429" sldId="278"/>
            <ac:picMk id="10" creationId="{BB9C93BA-8F92-C844-EDBD-50BC78944FE3}"/>
          </ac:picMkLst>
        </pc:picChg>
        <pc:picChg chg="add mod">
          <ac:chgData name="Adi Novitarini Putri" userId="eb507564-f348-43a3-94d9-981a58cc2d85" providerId="ADAL" clId="{BD306B55-635A-4F72-8301-6EFFD9C25803}" dt="2023-09-21T06:50:39.599" v="168" actId="1076"/>
          <ac:picMkLst>
            <pc:docMk/>
            <pc:sldMk cId="1821395429" sldId="278"/>
            <ac:picMk id="14" creationId="{42D934E5-C0EE-CE83-F181-A256638CB2F1}"/>
          </ac:picMkLst>
        </pc:picChg>
        <pc:picChg chg="add mod">
          <ac:chgData name="Adi Novitarini Putri" userId="eb507564-f348-43a3-94d9-981a58cc2d85" providerId="ADAL" clId="{BD306B55-635A-4F72-8301-6EFFD9C25803}" dt="2023-09-21T06:51:14.529" v="175"/>
          <ac:picMkLst>
            <pc:docMk/>
            <pc:sldMk cId="1821395429" sldId="278"/>
            <ac:picMk id="15" creationId="{928AEA11-91F1-1A4B-3F68-B5B6873954D6}"/>
          </ac:picMkLst>
        </pc:picChg>
        <pc:inkChg chg="del">
          <ac:chgData name="Adi Novitarini Putri" userId="eb507564-f348-43a3-94d9-981a58cc2d85" providerId="ADAL" clId="{BD306B55-635A-4F72-8301-6EFFD9C25803}" dt="2023-09-16T04:53:11.408" v="18" actId="478"/>
          <ac:inkMkLst>
            <pc:docMk/>
            <pc:sldMk cId="1821395429" sldId="278"/>
            <ac:inkMk id="2" creationId="{E0F7C3BE-19B1-21D5-CF19-E435DEDDB691}"/>
          </ac:inkMkLst>
        </pc:inkChg>
      </pc:sldChg>
      <pc:sldChg chg="addSp delSp modSp add mod delAnim">
        <pc:chgData name="Adi Novitarini Putri" userId="eb507564-f348-43a3-94d9-981a58cc2d85" providerId="ADAL" clId="{BD306B55-635A-4F72-8301-6EFFD9C25803}" dt="2023-09-22T08:56:15.311" v="1070" actId="1076"/>
        <pc:sldMkLst>
          <pc:docMk/>
          <pc:sldMk cId="917511633" sldId="279"/>
        </pc:sldMkLst>
        <pc:spChg chg="add mod">
          <ac:chgData name="Adi Novitarini Putri" userId="eb507564-f348-43a3-94d9-981a58cc2d85" providerId="ADAL" clId="{BD306B55-635A-4F72-8301-6EFFD9C25803}" dt="2023-09-22T08:56:15.311" v="1070" actId="1076"/>
          <ac:spMkLst>
            <pc:docMk/>
            <pc:sldMk cId="917511633" sldId="279"/>
            <ac:spMk id="7" creationId="{E0875D71-AD29-4F52-C935-EA9AFFD6C2EA}"/>
          </ac:spMkLst>
        </pc:spChg>
        <pc:spChg chg="add del mod">
          <ac:chgData name="Adi Novitarini Putri" userId="eb507564-f348-43a3-94d9-981a58cc2d85" providerId="ADAL" clId="{BD306B55-635A-4F72-8301-6EFFD9C25803}" dt="2023-09-22T06:22:54.926" v="1001" actId="478"/>
          <ac:spMkLst>
            <pc:docMk/>
            <pc:sldMk cId="917511633" sldId="279"/>
            <ac:spMk id="9" creationId="{B15F5A24-13CB-DDB1-B30A-800A3FD7C79D}"/>
          </ac:spMkLst>
        </pc:spChg>
        <pc:spChg chg="mod">
          <ac:chgData name="Adi Novitarini Putri" userId="eb507564-f348-43a3-94d9-981a58cc2d85" providerId="ADAL" clId="{BD306B55-635A-4F72-8301-6EFFD9C25803}" dt="2023-09-22T06:16:50.670" v="803" actId="1076"/>
          <ac:spMkLst>
            <pc:docMk/>
            <pc:sldMk cId="917511633" sldId="279"/>
            <ac:spMk id="11" creationId="{837A0EF3-F800-D06D-1A59-028718C40E6A}"/>
          </ac:spMkLst>
        </pc:spChg>
        <pc:spChg chg="del">
          <ac:chgData name="Adi Novitarini Putri" userId="eb507564-f348-43a3-94d9-981a58cc2d85" providerId="ADAL" clId="{BD306B55-635A-4F72-8301-6EFFD9C25803}" dt="2023-09-22T06:14:00.688" v="788" actId="478"/>
          <ac:spMkLst>
            <pc:docMk/>
            <pc:sldMk cId="917511633" sldId="279"/>
            <ac:spMk id="12" creationId="{046C17DE-45F6-28D4-9C21-96FABB6C714E}"/>
          </ac:spMkLst>
        </pc:spChg>
        <pc:spChg chg="add del mod">
          <ac:chgData name="Adi Novitarini Putri" userId="eb507564-f348-43a3-94d9-981a58cc2d85" providerId="ADAL" clId="{BD306B55-635A-4F72-8301-6EFFD9C25803}" dt="2023-09-22T06:22:54.926" v="1001" actId="478"/>
          <ac:spMkLst>
            <pc:docMk/>
            <pc:sldMk cId="917511633" sldId="279"/>
            <ac:spMk id="17" creationId="{2E1EA979-D370-19F8-324C-FE3450C934D5}"/>
          </ac:spMkLst>
        </pc:spChg>
        <pc:spChg chg="add del mod">
          <ac:chgData name="Adi Novitarini Putri" userId="eb507564-f348-43a3-94d9-981a58cc2d85" providerId="ADAL" clId="{BD306B55-635A-4F72-8301-6EFFD9C25803}" dt="2023-09-22T06:22:56.499" v="1003" actId="478"/>
          <ac:spMkLst>
            <pc:docMk/>
            <pc:sldMk cId="917511633" sldId="279"/>
            <ac:spMk id="18" creationId="{FD61ADC2-FCB8-427E-16D6-12E3E96E9542}"/>
          </ac:spMkLst>
        </pc:spChg>
        <pc:picChg chg="add del mod">
          <ac:chgData name="Adi Novitarini Putri" userId="eb507564-f348-43a3-94d9-981a58cc2d85" providerId="ADAL" clId="{BD306B55-635A-4F72-8301-6EFFD9C25803}" dt="2023-09-22T06:22:57.779" v="1005" actId="478"/>
          <ac:picMkLst>
            <pc:docMk/>
            <pc:sldMk cId="917511633" sldId="279"/>
            <ac:picMk id="3" creationId="{AAC96EEE-0983-142D-FFAE-7264E22C4242}"/>
          </ac:picMkLst>
        </pc:picChg>
        <pc:picChg chg="del">
          <ac:chgData name="Adi Novitarini Putri" userId="eb507564-f348-43a3-94d9-981a58cc2d85" providerId="ADAL" clId="{BD306B55-635A-4F72-8301-6EFFD9C25803}" dt="2023-09-22T06:14:00.688" v="788" actId="478"/>
          <ac:picMkLst>
            <pc:docMk/>
            <pc:sldMk cId="917511633" sldId="279"/>
            <ac:picMk id="8" creationId="{62A72783-6EB2-66BF-A31B-BC07BD7709E8}"/>
          </ac:picMkLst>
        </pc:picChg>
        <pc:picChg chg="del">
          <ac:chgData name="Adi Novitarini Putri" userId="eb507564-f348-43a3-94d9-981a58cc2d85" providerId="ADAL" clId="{BD306B55-635A-4F72-8301-6EFFD9C25803}" dt="2023-09-22T06:14:00.688" v="788" actId="478"/>
          <ac:picMkLst>
            <pc:docMk/>
            <pc:sldMk cId="917511633" sldId="279"/>
            <ac:picMk id="10" creationId="{BB9C93BA-8F92-C844-EDBD-50BC78944FE3}"/>
          </ac:picMkLst>
        </pc:picChg>
        <pc:picChg chg="del">
          <ac:chgData name="Adi Novitarini Putri" userId="eb507564-f348-43a3-94d9-981a58cc2d85" providerId="ADAL" clId="{BD306B55-635A-4F72-8301-6EFFD9C25803}" dt="2023-09-22T06:14:00.688" v="788" actId="478"/>
          <ac:picMkLst>
            <pc:docMk/>
            <pc:sldMk cId="917511633" sldId="279"/>
            <ac:picMk id="14" creationId="{42D934E5-C0EE-CE83-F181-A256638CB2F1}"/>
          </ac:picMkLst>
        </pc:picChg>
        <pc:picChg chg="del">
          <ac:chgData name="Adi Novitarini Putri" userId="eb507564-f348-43a3-94d9-981a58cc2d85" providerId="ADAL" clId="{BD306B55-635A-4F72-8301-6EFFD9C25803}" dt="2023-09-22T06:14:00.688" v="788" actId="478"/>
          <ac:picMkLst>
            <pc:docMk/>
            <pc:sldMk cId="917511633" sldId="279"/>
            <ac:picMk id="15" creationId="{928AEA11-91F1-1A4B-3F68-B5B6873954D6}"/>
          </ac:picMkLst>
        </pc:picChg>
        <pc:picChg chg="add del mod">
          <ac:chgData name="Adi Novitarini Putri" userId="eb507564-f348-43a3-94d9-981a58cc2d85" providerId="ADAL" clId="{BD306B55-635A-4F72-8301-6EFFD9C25803}" dt="2023-09-22T06:22:57.083" v="1004" actId="478"/>
          <ac:picMkLst>
            <pc:docMk/>
            <pc:sldMk cId="917511633" sldId="279"/>
            <ac:picMk id="16" creationId="{D8599B35-AF92-3F0A-E935-4BB3F5DEA96D}"/>
          </ac:picMkLst>
        </pc:picChg>
        <pc:picChg chg="add mod">
          <ac:chgData name="Adi Novitarini Putri" userId="eb507564-f348-43a3-94d9-981a58cc2d85" providerId="ADAL" clId="{BD306B55-635A-4F72-8301-6EFFD9C25803}" dt="2023-09-22T06:23:33.681" v="1061" actId="1076"/>
          <ac:picMkLst>
            <pc:docMk/>
            <pc:sldMk cId="917511633" sldId="279"/>
            <ac:picMk id="20" creationId="{6B52C97B-4CDD-C0CF-E57B-CAC69D853817}"/>
          </ac:picMkLst>
        </pc:picChg>
        <pc:picChg chg="add mod modCrop">
          <ac:chgData name="Adi Novitarini Putri" userId="eb507564-f348-43a3-94d9-981a58cc2d85" providerId="ADAL" clId="{BD306B55-635A-4F72-8301-6EFFD9C25803}" dt="2023-09-22T06:23:49.749" v="1064" actId="732"/>
          <ac:picMkLst>
            <pc:docMk/>
            <pc:sldMk cId="917511633" sldId="279"/>
            <ac:picMk id="22" creationId="{DA2B9157-D290-7F68-5EBD-D165820E9FBA}"/>
          </ac:picMkLst>
        </pc:picChg>
        <pc:picChg chg="add mod">
          <ac:chgData name="Adi Novitarini Putri" userId="eb507564-f348-43a3-94d9-981a58cc2d85" providerId="ADAL" clId="{BD306B55-635A-4F72-8301-6EFFD9C25803}" dt="2023-09-22T06:31:36.282" v="1069" actId="1076"/>
          <ac:picMkLst>
            <pc:docMk/>
            <pc:sldMk cId="917511633" sldId="279"/>
            <ac:picMk id="24" creationId="{5BAA30C6-9AD3-6229-3849-D805B6070DEB}"/>
          </ac:picMkLst>
        </pc:picChg>
      </pc:sldChg>
      <pc:sldChg chg="addSp delSp modSp del mod">
        <pc:chgData name="Adi Novitarini Putri" userId="eb507564-f348-43a3-94d9-981a58cc2d85" providerId="ADAL" clId="{BD306B55-635A-4F72-8301-6EFFD9C25803}" dt="2023-09-22T06:13:45.472" v="786" actId="2696"/>
        <pc:sldMkLst>
          <pc:docMk/>
          <pc:sldMk cId="1719946738" sldId="280"/>
        </pc:sldMkLst>
        <pc:spChg chg="add mod">
          <ac:chgData name="Adi Novitarini Putri" userId="eb507564-f348-43a3-94d9-981a58cc2d85" providerId="ADAL" clId="{BD306B55-635A-4F72-8301-6EFFD9C25803}" dt="2023-09-22T04:23:52.844" v="309" actId="1076"/>
          <ac:spMkLst>
            <pc:docMk/>
            <pc:sldMk cId="1719946738" sldId="280"/>
            <ac:spMk id="2" creationId="{1ED1D190-AAF7-43C7-E5D5-CAAEC77FE539}"/>
          </ac:spMkLst>
        </pc:spChg>
        <pc:spChg chg="add mod">
          <ac:chgData name="Adi Novitarini Putri" userId="eb507564-f348-43a3-94d9-981a58cc2d85" providerId="ADAL" clId="{BD306B55-635A-4F72-8301-6EFFD9C25803}" dt="2023-09-22T04:25:23.050" v="478" actId="20577"/>
          <ac:spMkLst>
            <pc:docMk/>
            <pc:sldMk cId="1719946738" sldId="280"/>
            <ac:spMk id="3" creationId="{10B98469-B002-9AAB-35B7-8E34F9401F97}"/>
          </ac:spMkLst>
        </pc:spChg>
        <pc:spChg chg="add mod">
          <ac:chgData name="Adi Novitarini Putri" userId="eb507564-f348-43a3-94d9-981a58cc2d85" providerId="ADAL" clId="{BD306B55-635A-4F72-8301-6EFFD9C25803}" dt="2023-09-22T04:26:24.775" v="556" actId="1076"/>
          <ac:spMkLst>
            <pc:docMk/>
            <pc:sldMk cId="1719946738" sldId="280"/>
            <ac:spMk id="7" creationId="{84D977A3-AD24-4DCF-F2FA-1AAB2665BC2F}"/>
          </ac:spMkLst>
        </pc:spChg>
        <pc:spChg chg="del">
          <ac:chgData name="Adi Novitarini Putri" userId="eb507564-f348-43a3-94d9-981a58cc2d85" providerId="ADAL" clId="{BD306B55-635A-4F72-8301-6EFFD9C25803}" dt="2023-09-16T04:53:16.509" v="19" actId="478"/>
          <ac:spMkLst>
            <pc:docMk/>
            <pc:sldMk cId="1719946738" sldId="280"/>
            <ac:spMk id="8" creationId="{317FFF7B-A27D-43F0-D7EF-C0394751A936}"/>
          </ac:spMkLst>
        </pc:spChg>
        <pc:spChg chg="add mod">
          <ac:chgData name="Adi Novitarini Putri" userId="eb507564-f348-43a3-94d9-981a58cc2d85" providerId="ADAL" clId="{BD306B55-635A-4F72-8301-6EFFD9C25803}" dt="2023-09-22T04:26:31.410" v="558" actId="571"/>
          <ac:spMkLst>
            <pc:docMk/>
            <pc:sldMk cId="1719946738" sldId="280"/>
            <ac:spMk id="8" creationId="{5ED5C657-5D0F-6DFE-821A-8D71523371A2}"/>
          </ac:spMkLst>
        </pc:spChg>
        <pc:spChg chg="add mod">
          <ac:chgData name="Adi Novitarini Putri" userId="eb507564-f348-43a3-94d9-981a58cc2d85" providerId="ADAL" clId="{BD306B55-635A-4F72-8301-6EFFD9C25803}" dt="2023-09-22T04:27:24.145" v="635" actId="1076"/>
          <ac:spMkLst>
            <pc:docMk/>
            <pc:sldMk cId="1719946738" sldId="280"/>
            <ac:spMk id="9" creationId="{31576150-0E68-FB7E-F0B5-93F45C49B48E}"/>
          </ac:spMkLst>
        </pc:spChg>
        <pc:spChg chg="add mod">
          <ac:chgData name="Adi Novitarini Putri" userId="eb507564-f348-43a3-94d9-981a58cc2d85" providerId="ADAL" clId="{BD306B55-635A-4F72-8301-6EFFD9C25803}" dt="2023-09-22T04:28:28.917" v="695" actId="1076"/>
          <ac:spMkLst>
            <pc:docMk/>
            <pc:sldMk cId="1719946738" sldId="280"/>
            <ac:spMk id="10" creationId="{E69AE484-410C-6AE1-9EAC-7A9D3B9A277A}"/>
          </ac:spMkLst>
        </pc:spChg>
        <pc:spChg chg="add del mod">
          <ac:chgData name="Adi Novitarini Putri" userId="eb507564-f348-43a3-94d9-981a58cc2d85" providerId="ADAL" clId="{BD306B55-635A-4F72-8301-6EFFD9C25803}" dt="2023-09-21T07:40:27.401" v="217" actId="1076"/>
          <ac:spMkLst>
            <pc:docMk/>
            <pc:sldMk cId="1719946738" sldId="280"/>
            <ac:spMk id="11" creationId="{837A0EF3-F800-D06D-1A59-028718C40E6A}"/>
          </ac:spMkLst>
        </pc:spChg>
        <pc:spChg chg="add del mod">
          <ac:chgData name="Adi Novitarini Putri" userId="eb507564-f348-43a3-94d9-981a58cc2d85" providerId="ADAL" clId="{BD306B55-635A-4F72-8301-6EFFD9C25803}" dt="2023-09-22T06:09:50.085" v="785" actId="478"/>
          <ac:spMkLst>
            <pc:docMk/>
            <pc:sldMk cId="1719946738" sldId="280"/>
            <ac:spMk id="12" creationId="{1C4052E6-2ED7-AB7B-51F1-FDF21B375909}"/>
          </ac:spMkLst>
        </pc:spChg>
        <pc:picChg chg="del">
          <ac:chgData name="Adi Novitarini Putri" userId="eb507564-f348-43a3-94d9-981a58cc2d85" providerId="ADAL" clId="{BD306B55-635A-4F72-8301-6EFFD9C25803}" dt="2023-09-16T04:53:16.509" v="19" actId="478"/>
          <ac:picMkLst>
            <pc:docMk/>
            <pc:sldMk cId="1719946738" sldId="280"/>
            <ac:picMk id="3" creationId="{CA3DD101-5975-29DE-2E24-DC92C8E89C8A}"/>
          </ac:picMkLst>
        </pc:picChg>
        <pc:inkChg chg="del">
          <ac:chgData name="Adi Novitarini Putri" userId="eb507564-f348-43a3-94d9-981a58cc2d85" providerId="ADAL" clId="{BD306B55-635A-4F72-8301-6EFFD9C25803}" dt="2023-09-16T04:53:21.963" v="20" actId="478"/>
          <ac:inkMkLst>
            <pc:docMk/>
            <pc:sldMk cId="1719946738" sldId="280"/>
            <ac:inkMk id="2" creationId="{606752D2-95F2-397B-4D59-A96D84176093}"/>
          </ac:inkMkLst>
        </pc:inkChg>
      </pc:sldChg>
      <pc:sldChg chg="addSp delSp modSp add del mod">
        <pc:chgData name="Adi Novitarini Putri" userId="eb507564-f348-43a3-94d9-981a58cc2d85" providerId="ADAL" clId="{BD306B55-635A-4F72-8301-6EFFD9C25803}" dt="2023-09-21T06:51:12.565" v="174" actId="47"/>
        <pc:sldMkLst>
          <pc:docMk/>
          <pc:sldMk cId="1186793100" sldId="281"/>
        </pc:sldMkLst>
        <pc:picChg chg="add del mod">
          <ac:chgData name="Adi Novitarini Putri" userId="eb507564-f348-43a3-94d9-981a58cc2d85" providerId="ADAL" clId="{BD306B55-635A-4F72-8301-6EFFD9C25803}" dt="2023-09-21T06:51:11.219" v="173" actId="21"/>
          <ac:picMkLst>
            <pc:docMk/>
            <pc:sldMk cId="1186793100" sldId="281"/>
            <ac:picMk id="3" creationId="{844F7217-388B-6B96-9D2C-74436B09DC8F}"/>
          </ac:picMkLst>
        </pc:picChg>
        <pc:picChg chg="del">
          <ac:chgData name="Adi Novitarini Putri" userId="eb507564-f348-43a3-94d9-981a58cc2d85" providerId="ADAL" clId="{BD306B55-635A-4F72-8301-6EFFD9C25803}" dt="2023-09-21T06:50:44.780" v="170" actId="478"/>
          <ac:picMkLst>
            <pc:docMk/>
            <pc:sldMk cId="1186793100" sldId="281"/>
            <ac:picMk id="14" creationId="{42D934E5-C0EE-CE83-F181-A256638CB2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9A4A2-B2A4-4158-8676-C84DEE566975}" type="datetimeFigureOut">
              <a:rPr lang="en-ID" smtClean="0"/>
              <a:t>22/09/2023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3939C-2734-46D4-98D2-8E50F6E902C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5686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DEF0-4466-C111-B134-D90FFFA4F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36EE3-6FBA-2477-E2B0-3407F43F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DE405-F162-CFB7-33BF-8275018C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4394-8CDD-4589-AD16-11F147BF9A0D}" type="datetime1">
              <a:rPr lang="en-ID" smtClean="0"/>
              <a:t>22/09/2023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D7FD-57C1-C8C6-2F69-8E180212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3D79E-D371-9A7F-7C15-076C7DE0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264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99AD-E69E-D0DC-4504-0126E5CC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BFC42-B874-1194-79CC-E4D247189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F6C0E-E764-80C8-72D6-65E8B1EB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D3FE-B978-41D3-BFA7-6882389E090A}" type="datetime1">
              <a:rPr lang="en-ID" smtClean="0"/>
              <a:t>22/09/2023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18E6-CB26-8BD8-0F51-0FDB5DBC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726AE-7D13-618A-29F8-BF15B2B1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443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73EB9-758F-7579-7FDA-88019E4F4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B767B-2CB4-7994-0C18-B62B2DE8E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A18A-74CA-79A1-7BAE-531E1708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EBB5-6DD6-4720-8463-9279A7EBEC8C}" type="datetime1">
              <a:rPr lang="en-ID" smtClean="0"/>
              <a:t>22/09/2023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33E6-695A-1A7D-BB9F-5D0D967B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B9A76-AEEA-CE94-E3A3-468D164F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945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196C-4E13-D307-3DB3-730D8E8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34CB-4130-1263-2649-5540AF3B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511E-C964-4E7F-E053-C99D4842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9416-DABE-46B2-B376-BE5FF434C5DD}" type="datetime1">
              <a:rPr lang="en-ID" smtClean="0"/>
              <a:t>22/09/2023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67DA0-7312-23BF-B56E-98ABF66A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A2DB0-42B6-C2E4-B078-DB5F93D8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183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FB1A-7E42-D12C-0F85-7E963050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3CC96-9F06-B6B1-3E91-46962D96C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2E0A0-F7BF-450F-5F37-AB47795B8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5E97-181B-4CD5-8A20-506393B96870}" type="datetime1">
              <a:rPr lang="en-ID" smtClean="0"/>
              <a:t>22/09/2023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DBB6-05CB-BEEC-5719-27328216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2C43B-B44C-216F-9ADB-C046648F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815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7E4D-40CD-91BA-DE7C-624B28B5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0C2E-FCBF-F6E0-0CF2-E420803A5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9D559-DA18-BE13-9EEB-190D3C2CC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104FC-172B-D09B-C5CC-31FB02BA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58AE-CB1E-4281-98D0-7910D2ACCF79}" type="datetime1">
              <a:rPr lang="en-ID" smtClean="0"/>
              <a:t>22/09/2023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A4724-5B3B-EA0B-8332-86B56F09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A8DF9-6753-BF7D-2864-FC902FD1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515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0881-60D3-45D5-DF4C-4D8A8992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5CF4-8E04-BE08-7C87-65C8E2830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CACA3-8945-8710-C553-3377DEB82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51132-E8AF-5121-5A04-490A4EE67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52714-7379-4228-4E9A-1E5D8E9EE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73CA8-7447-DD11-C732-899D1E2D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3834-4092-4EEC-B699-A97E17C09799}" type="datetime1">
              <a:rPr lang="en-ID" smtClean="0"/>
              <a:t>22/09/2023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4462C-FE77-297D-E93B-F9DFD3EB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09858-108A-26A8-04AA-85BE0DCF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361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8ADF-51E0-B2E7-D9C7-5EE9DACF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6F939-4323-33E5-D500-277969B8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1FB7-16A2-430D-88EF-5A5FD41EE6EA}" type="datetime1">
              <a:rPr lang="en-ID" smtClean="0"/>
              <a:t>22/09/2023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79695-A4BA-17E7-B0FA-52B10AFF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63495-75DA-D44B-6F6C-C9112AE9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608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5B01C-6139-ECCC-E790-B886402E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2D25-B693-4E09-9E52-34C9ACA991B3}" type="datetime1">
              <a:rPr lang="en-ID" smtClean="0"/>
              <a:t>22/09/2023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52F8C-575E-C975-DAB3-69167D5E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8F9DF-9070-B0B7-5E3D-650E67D3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360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D75B-A3AE-C2C2-2BC1-D2277A03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B1DD0-1F95-825E-1A9C-31D9ADC8B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75DFC-A8ED-C3C5-3115-8F7ED19D0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AECD5-9C96-77DC-AFD1-5E0B22D1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FF6F7-BFFB-49BB-98A1-5B2AA635F071}" type="datetime1">
              <a:rPr lang="en-ID" smtClean="0"/>
              <a:t>22/09/2023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C4A1A-900B-9B0D-2585-F061C30D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21EA0-3F1D-F066-D3E1-C4235691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66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1A6A-2E3D-5BD7-75D7-D9CF4180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EB84C-DCF5-D508-66E6-E9D5D3C52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182BA-9C32-7287-6AC2-F96266108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9B7EB-34D6-9D59-B3F7-36B1F259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A4938-AB18-4B9B-BD34-D0CBA3E5C2CC}" type="datetime1">
              <a:rPr lang="en-ID" smtClean="0"/>
              <a:t>22/09/2023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0067B-CC35-23AD-28D9-BC73D1A5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13736-3B9E-EEBA-754F-71827088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338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D870C-EF6B-8F50-94E2-2387744E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336ED-A6F2-ADE4-ED48-A15F22B13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75C5-B971-5997-496A-2208C8D68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88CCB-F404-4989-9EC1-5C0BE740DAA2}" type="datetime1">
              <a:rPr lang="en-ID" smtClean="0"/>
              <a:t>22/09/2023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20D4A-5A6E-146A-82C6-7A989E2C0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285F8-1BB4-5EBC-6C7B-C01BD36E5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BCB36-AB4B-4D29-BFD1-93F8D3F3DB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704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33221302@mahasiswa.itb.ac.i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85F98E-AB2F-D251-F8AF-706EB7098C05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D46AA-B4D6-E990-999C-4A87AA296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26AA0-A191-0F8A-827E-52ED9A3FB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824"/>
            <a:ext cx="9144000" cy="132397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Dosen</a:t>
            </a:r>
            <a:r>
              <a:rPr lang="en-US" dirty="0"/>
              <a:t> : Prof. Dr. Ir. </a:t>
            </a:r>
            <a:r>
              <a:rPr lang="en-US" dirty="0" err="1"/>
              <a:t>Carmadi</a:t>
            </a:r>
            <a:r>
              <a:rPr lang="en-US" dirty="0"/>
              <a:t> </a:t>
            </a:r>
            <a:r>
              <a:rPr lang="en-US" dirty="0" err="1"/>
              <a:t>Machbub</a:t>
            </a:r>
            <a:endParaRPr lang="en-US" dirty="0"/>
          </a:p>
          <a:p>
            <a:r>
              <a:rPr lang="en-US" dirty="0" err="1"/>
              <a:t>Anggera</a:t>
            </a:r>
            <a:r>
              <a:rPr lang="en-US" dirty="0"/>
              <a:t> </a:t>
            </a:r>
            <a:r>
              <a:rPr lang="en-US" dirty="0" err="1"/>
              <a:t>Bayuwindra</a:t>
            </a:r>
            <a:r>
              <a:rPr lang="en-US" dirty="0"/>
              <a:t>, PhD</a:t>
            </a:r>
          </a:p>
          <a:p>
            <a:r>
              <a:rPr lang="en-US" dirty="0" err="1"/>
              <a:t>Asisten</a:t>
            </a:r>
            <a:r>
              <a:rPr lang="en-US" dirty="0"/>
              <a:t> Mata </a:t>
            </a:r>
            <a:r>
              <a:rPr lang="en-US" dirty="0" err="1"/>
              <a:t>Kuliah</a:t>
            </a:r>
            <a:r>
              <a:rPr lang="en-US" dirty="0"/>
              <a:t> : Adi Novitarini Putri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4CE02-357E-B3CC-61C9-33D806B2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z="2000" smtClean="0">
                <a:solidFill>
                  <a:schemeClr val="bg1"/>
                </a:solidFill>
              </a:rPr>
              <a:t>1</a:t>
            </a:fld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8A727-331F-C7E8-0DDF-245A6B5FCC0C}"/>
              </a:ext>
            </a:extLst>
          </p:cNvPr>
          <p:cNvSpPr txBox="1"/>
          <p:nvPr/>
        </p:nvSpPr>
        <p:spPr>
          <a:xfrm>
            <a:off x="4935137" y="6356350"/>
            <a:ext cx="232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EL4123 </a:t>
            </a:r>
            <a:r>
              <a:rPr lang="en-US" sz="1400" dirty="0" err="1">
                <a:solidFill>
                  <a:schemeClr val="bg1"/>
                </a:solidFill>
              </a:rPr>
              <a:t>Sistem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Kendali</a:t>
            </a:r>
            <a:r>
              <a:rPr lang="en-US" sz="1400" dirty="0">
                <a:solidFill>
                  <a:schemeClr val="bg1"/>
                </a:solidFill>
              </a:rPr>
              <a:t> Digital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415412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85F98E-AB2F-D251-F8AF-706EB7098C05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4CE02-357E-B3CC-61C9-33D806B2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z="2000" smtClean="0">
                <a:solidFill>
                  <a:schemeClr val="bg1"/>
                </a:solidFill>
              </a:rPr>
              <a:t>2</a:t>
            </a:fld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8A727-331F-C7E8-0DDF-245A6B5FCC0C}"/>
              </a:ext>
            </a:extLst>
          </p:cNvPr>
          <p:cNvSpPr txBox="1"/>
          <p:nvPr/>
        </p:nvSpPr>
        <p:spPr>
          <a:xfrm>
            <a:off x="4935137" y="6356350"/>
            <a:ext cx="232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EL4123 </a:t>
            </a:r>
            <a:r>
              <a:rPr lang="en-US" sz="1400" dirty="0" err="1">
                <a:solidFill>
                  <a:schemeClr val="bg1"/>
                </a:solidFill>
              </a:rPr>
              <a:t>Sistem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Kendali</a:t>
            </a:r>
            <a:r>
              <a:rPr lang="en-US" sz="1400" dirty="0">
                <a:solidFill>
                  <a:schemeClr val="bg1"/>
                </a:solidFill>
              </a:rPr>
              <a:t> Digital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A0EF3-F800-D06D-1A59-028718C40E6A}"/>
              </a:ext>
            </a:extLst>
          </p:cNvPr>
          <p:cNvSpPr txBox="1"/>
          <p:nvPr/>
        </p:nvSpPr>
        <p:spPr>
          <a:xfrm>
            <a:off x="4433139" y="0"/>
            <a:ext cx="332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D" b="1" i="0" u="none" strike="noStrike" dirty="0" err="1">
                <a:solidFill>
                  <a:srgbClr val="161616"/>
                </a:solidFill>
                <a:effectLst/>
                <a:latin typeface="emoji"/>
              </a:rPr>
              <a:t>Keterkendalian</a:t>
            </a:r>
            <a:r>
              <a:rPr lang="en-ID" b="1" i="0" u="none" strike="noStrike" dirty="0">
                <a:solidFill>
                  <a:srgbClr val="161616"/>
                </a:solidFill>
                <a:effectLst/>
                <a:latin typeface="emoji"/>
              </a:rPr>
              <a:t> dan </a:t>
            </a:r>
            <a:r>
              <a:rPr lang="en-ID" b="1" i="0" u="none" strike="noStrike" dirty="0" err="1">
                <a:solidFill>
                  <a:srgbClr val="161616"/>
                </a:solidFill>
                <a:effectLst/>
                <a:latin typeface="emoji"/>
              </a:rPr>
              <a:t>Keteramatan</a:t>
            </a:r>
            <a:endParaRPr lang="en-ID" b="1" i="0" u="none" strike="noStrike" dirty="0">
              <a:solidFill>
                <a:srgbClr val="161616"/>
              </a:solidFill>
              <a:effectLst/>
              <a:latin typeface="emoj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72783-6EB2-66BF-A31B-BC07BD77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625" y="1477511"/>
            <a:ext cx="3465912" cy="2591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9C93BA-8F92-C844-EDBD-50BC78944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42" y="755081"/>
            <a:ext cx="3180174" cy="44930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6C17DE-45F6-28D4-9C21-96FABB6C714E}"/>
              </a:ext>
            </a:extLst>
          </p:cNvPr>
          <p:cNvSpPr txBox="1"/>
          <p:nvPr/>
        </p:nvSpPr>
        <p:spPr>
          <a:xfrm>
            <a:off x="4006625" y="782575"/>
            <a:ext cx="488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US" dirty="0" err="1"/>
              <a:t>keterkendalian</a:t>
            </a:r>
            <a:r>
              <a:rPr lang="en-US" dirty="0"/>
              <a:t> dan </a:t>
            </a:r>
            <a:r>
              <a:rPr lang="en-US" dirty="0" err="1"/>
              <a:t>keteramatan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SS </a:t>
            </a:r>
            <a:r>
              <a:rPr lang="en-US" i="1" dirty="0"/>
              <a:t>plant </a:t>
            </a:r>
            <a:r>
              <a:rPr lang="en-US" dirty="0"/>
              <a:t>pan-tilt object tracking !</a:t>
            </a:r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D934E5-C0EE-CE83-F181-A256638CB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625" y="4069277"/>
            <a:ext cx="8048625" cy="1619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8AEA11-91F1-1A4B-3F68-B5B687395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246" y="1483776"/>
            <a:ext cx="40671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9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85F98E-AB2F-D251-F8AF-706EB7098C05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4CE02-357E-B3CC-61C9-33D806B2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z="2000" smtClean="0">
                <a:solidFill>
                  <a:schemeClr val="bg1"/>
                </a:solidFill>
              </a:rPr>
              <a:t>3</a:t>
            </a:fld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8A727-331F-C7E8-0DDF-245A6B5FCC0C}"/>
              </a:ext>
            </a:extLst>
          </p:cNvPr>
          <p:cNvSpPr txBox="1"/>
          <p:nvPr/>
        </p:nvSpPr>
        <p:spPr>
          <a:xfrm>
            <a:off x="4935137" y="6356350"/>
            <a:ext cx="232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EL4123 </a:t>
            </a:r>
            <a:r>
              <a:rPr lang="en-US" sz="1400" dirty="0" err="1">
                <a:solidFill>
                  <a:schemeClr val="bg1"/>
                </a:solidFill>
              </a:rPr>
              <a:t>Sistem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Kendali</a:t>
            </a:r>
            <a:r>
              <a:rPr lang="en-US" sz="1400" dirty="0">
                <a:solidFill>
                  <a:schemeClr val="bg1"/>
                </a:solidFill>
              </a:rPr>
              <a:t> Digital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A0EF3-F800-D06D-1A59-028718C40E6A}"/>
              </a:ext>
            </a:extLst>
          </p:cNvPr>
          <p:cNvSpPr txBox="1"/>
          <p:nvPr/>
        </p:nvSpPr>
        <p:spPr>
          <a:xfrm>
            <a:off x="5422833" y="0"/>
            <a:ext cx="13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D" b="1" i="0" u="none" strike="noStrike" dirty="0">
                <a:solidFill>
                  <a:srgbClr val="161616"/>
                </a:solidFill>
                <a:effectLst/>
                <a:latin typeface="emoji"/>
              </a:rPr>
              <a:t>Latihan </a:t>
            </a:r>
            <a:r>
              <a:rPr lang="en-ID" b="1" i="0" u="none" strike="noStrike" dirty="0" err="1">
                <a:solidFill>
                  <a:srgbClr val="161616"/>
                </a:solidFill>
                <a:effectLst/>
                <a:latin typeface="emoji"/>
              </a:rPr>
              <a:t>Soal</a:t>
            </a:r>
            <a:endParaRPr lang="en-ID" b="1" i="0" u="none" strike="noStrike" dirty="0">
              <a:solidFill>
                <a:srgbClr val="161616"/>
              </a:solidFill>
              <a:effectLst/>
              <a:latin typeface="emoj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875D71-AD29-4F52-C935-EA9AFFD6C2EA}"/>
                  </a:ext>
                </a:extLst>
              </p:cNvPr>
              <p:cNvSpPr txBox="1"/>
              <p:nvPr/>
            </p:nvSpPr>
            <p:spPr>
              <a:xfrm>
                <a:off x="5998103" y="717755"/>
                <a:ext cx="535569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/>
                  <a:t>Obtain the 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such that the system is stable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Convert to SS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Find the controllability and detectability matrix </a:t>
                </a:r>
                <a:endParaRPr lang="en-ID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875D71-AD29-4F52-C935-EA9AFFD6C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03" y="717755"/>
                <a:ext cx="5355697" cy="923330"/>
              </a:xfrm>
              <a:prstGeom prst="rect">
                <a:avLst/>
              </a:prstGeom>
              <a:blipFill>
                <a:blip r:embed="rId2"/>
                <a:stretch>
                  <a:fillRect l="-1024" t="-3974" r="-114" b="-993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6B52C97B-4CDD-C0CF-E57B-CAC69D853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48" y="510938"/>
            <a:ext cx="4492685" cy="13369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A2B9157-D290-7F68-5EBD-D165820E9F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52"/>
          <a:stretch/>
        </p:blipFill>
        <p:spPr>
          <a:xfrm>
            <a:off x="1629962" y="2064774"/>
            <a:ext cx="3305175" cy="5819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BAA30C6-9AD3-6229-3849-D805B6070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274" y="2792042"/>
            <a:ext cx="14382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1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85F98E-AB2F-D251-F8AF-706EB7098C05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D46AA-B4D6-E990-999C-4A87AA296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06562"/>
          </a:xfrm>
        </p:spPr>
        <p:txBody>
          <a:bodyPr/>
          <a:lstStyle/>
          <a:p>
            <a:r>
              <a:rPr lang="en-US" dirty="0"/>
              <a:t>Tutorial 2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26AA0-A191-0F8A-827E-52ED9A3FB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76426"/>
          </a:xfrm>
        </p:spPr>
        <p:txBody>
          <a:bodyPr>
            <a:normAutofit/>
          </a:bodyPr>
          <a:lstStyle/>
          <a:p>
            <a:r>
              <a:rPr lang="en-US" dirty="0"/>
              <a:t>See you on next week !</a:t>
            </a:r>
          </a:p>
          <a:p>
            <a:r>
              <a:rPr lang="en-US" dirty="0"/>
              <a:t>Jika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didiskusikan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b="1" dirty="0"/>
              <a:t>tutorial </a:t>
            </a:r>
            <a:r>
              <a:rPr lang="en-US" b="1" dirty="0" err="1"/>
              <a:t>hari</a:t>
            </a:r>
            <a:r>
              <a:rPr lang="en-US" b="1" dirty="0"/>
              <a:t> </a:t>
            </a:r>
            <a:r>
              <a:rPr lang="en-US" b="1" dirty="0" err="1"/>
              <a:t>ini</a:t>
            </a:r>
            <a:r>
              <a:rPr lang="en-US" dirty="0"/>
              <a:t>, 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menghubungi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:</a:t>
            </a:r>
          </a:p>
          <a:p>
            <a:r>
              <a:rPr lang="en-US" dirty="0" err="1"/>
              <a:t>Ms</a:t>
            </a:r>
            <a:r>
              <a:rPr lang="en-US" dirty="0"/>
              <a:t> Teams : </a:t>
            </a:r>
            <a:r>
              <a:rPr lang="en-US" dirty="0">
                <a:hlinkClick r:id="rId2"/>
              </a:rPr>
              <a:t>33221302@mahasiswa.itb.ac.id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4CE02-357E-B3CC-61C9-33D806B2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BCB36-AB4B-4D29-BFD1-93F8D3F3DB7D}" type="slidenum">
              <a:rPr lang="en-ID" sz="2000" smtClean="0">
                <a:solidFill>
                  <a:schemeClr val="bg1"/>
                </a:solidFill>
              </a:rPr>
              <a:t>4</a:t>
            </a:fld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8A727-331F-C7E8-0DDF-245A6B5FCC0C}"/>
              </a:ext>
            </a:extLst>
          </p:cNvPr>
          <p:cNvSpPr txBox="1"/>
          <p:nvPr/>
        </p:nvSpPr>
        <p:spPr>
          <a:xfrm>
            <a:off x="4935137" y="6356350"/>
            <a:ext cx="232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EL4123 </a:t>
            </a:r>
            <a:r>
              <a:rPr lang="en-US" sz="1400" dirty="0" err="1">
                <a:solidFill>
                  <a:schemeClr val="bg1"/>
                </a:solidFill>
              </a:rPr>
              <a:t>Sistem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Kendali</a:t>
            </a:r>
            <a:r>
              <a:rPr lang="en-US" sz="1400" dirty="0">
                <a:solidFill>
                  <a:schemeClr val="bg1"/>
                </a:solidFill>
              </a:rPr>
              <a:t> Digital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12408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121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emoji</vt:lpstr>
      <vt:lpstr>Office Theme</vt:lpstr>
      <vt:lpstr>Tutorial 2</vt:lpstr>
      <vt:lpstr>PowerPoint Presentation</vt:lpstr>
      <vt:lpstr>PowerPoint Presentation</vt:lpstr>
      <vt:lpstr>Tutorial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Novitarini Putri</dc:creator>
  <cp:lastModifiedBy>Adi Novitarini Putri</cp:lastModifiedBy>
  <cp:revision>4</cp:revision>
  <dcterms:created xsi:type="dcterms:W3CDTF">2023-09-11T00:00:47Z</dcterms:created>
  <dcterms:modified xsi:type="dcterms:W3CDTF">2023-09-22T08:59:23Z</dcterms:modified>
</cp:coreProperties>
</file>